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8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95" r:id="rId5"/>
    <p:sldId id="277" r:id="rId6"/>
    <p:sldId id="291" r:id="rId7"/>
    <p:sldId id="279" r:id="rId8"/>
    <p:sldId id="290" r:id="rId9"/>
    <p:sldId id="280" r:id="rId10"/>
    <p:sldId id="293" r:id="rId11"/>
    <p:sldId id="294" r:id="rId12"/>
    <p:sldId id="296" r:id="rId13"/>
    <p:sldId id="278" r:id="rId14"/>
    <p:sldId id="259" r:id="rId15"/>
    <p:sldId id="289" r:id="rId16"/>
    <p:sldId id="268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00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15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08912" cy="1470025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Mesleki İlgi, Değer ve Yeteneklerini Tanıma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808512" cy="1550450"/>
          </a:xfrm>
        </p:spPr>
        <p:txBody>
          <a:bodyPr>
            <a:normAutofit/>
          </a:bodyPr>
          <a:lstStyle/>
          <a:p>
            <a:r>
              <a:rPr lang="tr-TR" sz="1600" b="1" i="1" dirty="0">
                <a:solidFill>
                  <a:schemeClr val="tx2">
                    <a:lumMod val="75000"/>
                  </a:schemeClr>
                </a:solidFill>
              </a:rPr>
              <a:t>Çayeli Fen Lisesi Psikolojik Danışma ve Rehberlik Servisi </a:t>
            </a:r>
            <a:endParaRPr lang="tr-TR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1600" b="1" i="1" dirty="0" smtClean="0">
                <a:solidFill>
                  <a:schemeClr val="tx2">
                    <a:lumMod val="75000"/>
                  </a:schemeClr>
                </a:solidFill>
              </a:rPr>
              <a:t>Psikolojik </a:t>
            </a:r>
            <a:r>
              <a:rPr lang="tr-TR" sz="1600" b="1" i="1" dirty="0">
                <a:solidFill>
                  <a:schemeClr val="tx2">
                    <a:lumMod val="75000"/>
                  </a:schemeClr>
                </a:solidFill>
              </a:rPr>
              <a:t>Danışman Fatih </a:t>
            </a:r>
            <a:r>
              <a:rPr lang="tr-TR" sz="1600" b="1" i="1" dirty="0" smtClean="0">
                <a:solidFill>
                  <a:schemeClr val="tx2">
                    <a:lumMod val="75000"/>
                  </a:schemeClr>
                </a:solidFill>
              </a:rPr>
              <a:t>AVCI</a:t>
            </a:r>
          </a:p>
          <a:p>
            <a:r>
              <a:rPr lang="tr-TR" sz="1600" b="1" i="1" dirty="0" smtClean="0">
                <a:solidFill>
                  <a:schemeClr val="tx2">
                    <a:lumMod val="75000"/>
                  </a:schemeClr>
                </a:solidFill>
              </a:rPr>
              <a:t>Psikolojik </a:t>
            </a:r>
            <a:r>
              <a:rPr lang="tr-TR" sz="1600" b="1" i="1" dirty="0">
                <a:solidFill>
                  <a:schemeClr val="tx2">
                    <a:lumMod val="75000"/>
                  </a:schemeClr>
                </a:solidFill>
              </a:rPr>
              <a:t>Danışman Ayça </a:t>
            </a:r>
            <a:r>
              <a:rPr lang="tr-TR" sz="1600" b="1" i="1" dirty="0" smtClean="0">
                <a:solidFill>
                  <a:schemeClr val="tx2">
                    <a:lumMod val="75000"/>
                  </a:schemeClr>
                </a:solidFill>
              </a:rPr>
              <a:t>APAK</a:t>
            </a:r>
            <a:endParaRPr lang="tr-TR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" y="3933056"/>
            <a:ext cx="4333981" cy="21013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54022" y="1253991"/>
            <a:ext cx="2799080" cy="44723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Ekonomik</a:t>
            </a:r>
            <a:r>
              <a:rPr sz="1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Kazanç</a:t>
            </a:r>
            <a:endParaRPr sz="1200" dirty="0">
              <a:latin typeface="Arial"/>
              <a:cs typeface="Arial"/>
            </a:endParaRPr>
          </a:p>
          <a:p>
            <a:pPr marL="17145" marR="368935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Çok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para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kazanma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yüksek hayat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standartlarında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yaşama.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Toplumsal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Saygınlık</a:t>
            </a:r>
            <a:endParaRPr sz="12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740"/>
              </a:spcBef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Toplumda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saygın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yer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edinme,</a:t>
            </a:r>
            <a:endParaRPr sz="1200" dirty="0">
              <a:latin typeface="Microsoft Sans Serif"/>
              <a:cs typeface="Microsoft Sans Serif"/>
            </a:endParaRPr>
          </a:p>
          <a:p>
            <a:pPr marL="17145" marR="5080">
              <a:lnSpc>
                <a:spcPct val="100000"/>
              </a:lnSpc>
              <a:spcBef>
                <a:spcPts val="5"/>
              </a:spcBef>
            </a:pP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yaptıklarından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ötürü onurlandırılma, statü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itibar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Sosyal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Güvence</a:t>
            </a:r>
            <a:endParaRPr sz="1200" dirty="0">
              <a:latin typeface="Arial"/>
              <a:cs typeface="Arial"/>
            </a:endParaRPr>
          </a:p>
          <a:p>
            <a:pPr marL="17145" marR="230504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İşsiz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kalmama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gelecekte kendini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güvende hissedebilecek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gelire veya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emeklilik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gibi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olanaklara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sahip olma.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Güvenlik</a:t>
            </a:r>
            <a:endParaRPr sz="12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İşin, tehlikelerden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uzak,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güvenli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ortam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endParaRPr sz="1200" dirty="0">
              <a:latin typeface="Microsoft Sans Serif"/>
              <a:cs typeface="Microsoft Sans Serif"/>
            </a:endParaRPr>
          </a:p>
          <a:p>
            <a:pPr marL="17145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koşullarda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yapılması.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Meslekte</a:t>
            </a:r>
            <a:r>
              <a:rPr sz="1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İlerleme</a:t>
            </a:r>
            <a:endParaRPr sz="1200" dirty="0">
              <a:latin typeface="Arial"/>
              <a:cs typeface="Arial"/>
            </a:endParaRPr>
          </a:p>
          <a:p>
            <a:pPr marL="17145" marR="198120">
              <a:lnSpc>
                <a:spcPct val="100000"/>
              </a:lnSpc>
              <a:spcBef>
                <a:spcPts val="745"/>
              </a:spcBef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Bilgi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becerileri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geliştirerek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meslekte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ilerleme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olanakları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bulma.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544" y="1412776"/>
            <a:ext cx="4757420" cy="4286885"/>
            <a:chOff x="681227" y="1833879"/>
            <a:chExt cx="4757420" cy="4286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2802635"/>
              <a:ext cx="928116" cy="23180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5394" y="3972468"/>
              <a:ext cx="545465" cy="37465"/>
            </a:xfrm>
            <a:custGeom>
              <a:avLst/>
              <a:gdLst/>
              <a:ahLst/>
              <a:cxnLst/>
              <a:rect l="l" t="t" r="r" b="b"/>
              <a:pathLst>
                <a:path w="545464" h="37464">
                  <a:moveTo>
                    <a:pt x="545401" y="0"/>
                  </a:moveTo>
                  <a:lnTo>
                    <a:pt x="0" y="0"/>
                  </a:lnTo>
                  <a:lnTo>
                    <a:pt x="0" y="37175"/>
                  </a:lnTo>
                  <a:lnTo>
                    <a:pt x="545401" y="37175"/>
                  </a:lnTo>
                  <a:lnTo>
                    <a:pt x="54540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244" y="3873245"/>
              <a:ext cx="78358" cy="2357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11323" y="3707129"/>
              <a:ext cx="1050290" cy="276860"/>
            </a:xfrm>
            <a:custGeom>
              <a:avLst/>
              <a:gdLst/>
              <a:ahLst/>
              <a:cxnLst/>
              <a:rect l="l" t="t" r="r" b="b"/>
              <a:pathLst>
                <a:path w="1050289" h="276860">
                  <a:moveTo>
                    <a:pt x="1050289" y="0"/>
                  </a:moveTo>
                  <a:lnTo>
                    <a:pt x="532257" y="0"/>
                  </a:lnTo>
                  <a:lnTo>
                    <a:pt x="0" y="276860"/>
                  </a:lnTo>
                  <a:lnTo>
                    <a:pt x="518032" y="276860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6516" y="3794749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85C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6516" y="3871965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6516" y="3949181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BD8AE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6516" y="4026397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8656" y="4042282"/>
              <a:ext cx="1383030" cy="622300"/>
            </a:xfrm>
            <a:custGeom>
              <a:avLst/>
              <a:gdLst/>
              <a:ahLst/>
              <a:cxnLst/>
              <a:rect l="l" t="t" r="r" b="b"/>
              <a:pathLst>
                <a:path w="1383029" h="622300">
                  <a:moveTo>
                    <a:pt x="951738" y="602869"/>
                  </a:moveTo>
                  <a:lnTo>
                    <a:pt x="546481" y="0"/>
                  </a:lnTo>
                  <a:lnTo>
                    <a:pt x="0" y="19177"/>
                  </a:lnTo>
                  <a:lnTo>
                    <a:pt x="405130" y="622046"/>
                  </a:lnTo>
                  <a:lnTo>
                    <a:pt x="951738" y="602869"/>
                  </a:lnTo>
                  <a:close/>
                </a:path>
                <a:path w="1383029" h="622300">
                  <a:moveTo>
                    <a:pt x="1382852" y="61468"/>
                  </a:moveTo>
                  <a:lnTo>
                    <a:pt x="657860" y="61468"/>
                  </a:lnTo>
                  <a:lnTo>
                    <a:pt x="657860" y="117221"/>
                  </a:lnTo>
                  <a:lnTo>
                    <a:pt x="1382852" y="117221"/>
                  </a:lnTo>
                  <a:lnTo>
                    <a:pt x="1382852" y="61468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8655" y="3312413"/>
              <a:ext cx="951865" cy="622300"/>
            </a:xfrm>
            <a:custGeom>
              <a:avLst/>
              <a:gdLst/>
              <a:ahLst/>
              <a:cxnLst/>
              <a:rect l="l" t="t" r="r" b="b"/>
              <a:pathLst>
                <a:path w="951864" h="622300">
                  <a:moveTo>
                    <a:pt x="405130" y="0"/>
                  </a:moveTo>
                  <a:lnTo>
                    <a:pt x="0" y="602869"/>
                  </a:lnTo>
                  <a:lnTo>
                    <a:pt x="546481" y="621919"/>
                  </a:lnTo>
                  <a:lnTo>
                    <a:pt x="951738" y="19050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0285" y="3887723"/>
              <a:ext cx="1085215" cy="207010"/>
            </a:xfrm>
            <a:custGeom>
              <a:avLst/>
              <a:gdLst/>
              <a:ahLst/>
              <a:cxnLst/>
              <a:rect l="l" t="t" r="r" b="b"/>
              <a:pathLst>
                <a:path w="1085214" h="207010">
                  <a:moveTo>
                    <a:pt x="0" y="0"/>
                  </a:moveTo>
                  <a:lnTo>
                    <a:pt x="0" y="206628"/>
                  </a:lnTo>
                  <a:lnTo>
                    <a:pt x="1084834" y="155828"/>
                  </a:lnTo>
                  <a:lnTo>
                    <a:pt x="1084834" y="5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4063" y="3863975"/>
              <a:ext cx="506730" cy="254635"/>
            </a:xfrm>
            <a:custGeom>
              <a:avLst/>
              <a:gdLst/>
              <a:ahLst/>
              <a:cxnLst/>
              <a:rect l="l" t="t" r="r" b="b"/>
              <a:pathLst>
                <a:path w="506730" h="254635">
                  <a:moveTo>
                    <a:pt x="0" y="0"/>
                  </a:moveTo>
                  <a:lnTo>
                    <a:pt x="0" y="254126"/>
                  </a:lnTo>
                  <a:lnTo>
                    <a:pt x="506222" y="230377"/>
                  </a:lnTo>
                  <a:lnTo>
                    <a:pt x="506222" y="23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15005" y="3983989"/>
              <a:ext cx="1094105" cy="276860"/>
            </a:xfrm>
            <a:custGeom>
              <a:avLst/>
              <a:gdLst/>
              <a:ahLst/>
              <a:cxnLst/>
              <a:rect l="l" t="t" r="r" b="b"/>
              <a:pathLst>
                <a:path w="1094104" h="276860">
                  <a:moveTo>
                    <a:pt x="523875" y="0"/>
                  </a:moveTo>
                  <a:lnTo>
                    <a:pt x="0" y="0"/>
                  </a:lnTo>
                  <a:lnTo>
                    <a:pt x="570103" y="276860"/>
                  </a:lnTo>
                  <a:lnTo>
                    <a:pt x="1093851" y="27686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85C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92497" y="3679570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7"/>
                  </a:lnTo>
                  <a:lnTo>
                    <a:pt x="446150" y="594867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92497" y="2756788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7"/>
                  </a:lnTo>
                  <a:lnTo>
                    <a:pt x="446150" y="594867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0289" y="1833879"/>
              <a:ext cx="1348740" cy="2020570"/>
            </a:xfrm>
            <a:custGeom>
              <a:avLst/>
              <a:gdLst/>
              <a:ahLst/>
              <a:cxnLst/>
              <a:rect l="l" t="t" r="r" b="b"/>
              <a:pathLst>
                <a:path w="1348739" h="2020570">
                  <a:moveTo>
                    <a:pt x="1348359" y="0"/>
                  </a:moveTo>
                  <a:lnTo>
                    <a:pt x="902208" y="0"/>
                  </a:lnTo>
                  <a:lnTo>
                    <a:pt x="902208" y="229908"/>
                  </a:lnTo>
                  <a:lnTo>
                    <a:pt x="901319" y="0"/>
                  </a:lnTo>
                  <a:lnTo>
                    <a:pt x="381" y="1963420"/>
                  </a:lnTo>
                  <a:lnTo>
                    <a:pt x="0" y="2020062"/>
                  </a:lnTo>
                  <a:lnTo>
                    <a:pt x="902208" y="593394"/>
                  </a:lnTo>
                  <a:lnTo>
                    <a:pt x="902208" y="594868"/>
                  </a:lnTo>
                  <a:lnTo>
                    <a:pt x="1348359" y="594868"/>
                  </a:lnTo>
                  <a:lnTo>
                    <a:pt x="1348359" y="0"/>
                  </a:lnTo>
                  <a:close/>
                </a:path>
              </a:pathLst>
            </a:custGeom>
            <a:solidFill>
              <a:srgbClr val="A2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0416" y="2756788"/>
              <a:ext cx="903605" cy="1172210"/>
            </a:xfrm>
            <a:custGeom>
              <a:avLst/>
              <a:gdLst/>
              <a:ahLst/>
              <a:cxnLst/>
              <a:rect l="l" t="t" r="r" b="b"/>
              <a:pathLst>
                <a:path w="903604" h="1172210">
                  <a:moveTo>
                    <a:pt x="902716" y="0"/>
                  </a:moveTo>
                  <a:lnTo>
                    <a:pt x="0" y="1118108"/>
                  </a:lnTo>
                  <a:lnTo>
                    <a:pt x="89" y="1131714"/>
                  </a:lnTo>
                  <a:lnTo>
                    <a:pt x="982" y="1158023"/>
                  </a:lnTo>
                  <a:lnTo>
                    <a:pt x="1143" y="1171702"/>
                  </a:lnTo>
                  <a:lnTo>
                    <a:pt x="903478" y="597788"/>
                  </a:lnTo>
                  <a:lnTo>
                    <a:pt x="902716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0396" y="3679444"/>
              <a:ext cx="903605" cy="594995"/>
            </a:xfrm>
            <a:custGeom>
              <a:avLst/>
              <a:gdLst/>
              <a:ahLst/>
              <a:cxnLst/>
              <a:rect l="l" t="t" r="r" b="b"/>
              <a:pathLst>
                <a:path w="903604" h="594995">
                  <a:moveTo>
                    <a:pt x="901592" y="0"/>
                  </a:moveTo>
                  <a:lnTo>
                    <a:pt x="1797" y="270509"/>
                  </a:lnTo>
                  <a:lnTo>
                    <a:pt x="0" y="288141"/>
                  </a:lnTo>
                  <a:lnTo>
                    <a:pt x="178" y="296211"/>
                  </a:lnTo>
                  <a:lnTo>
                    <a:pt x="976" y="305210"/>
                  </a:lnTo>
                  <a:lnTo>
                    <a:pt x="1035" y="325627"/>
                  </a:lnTo>
                  <a:lnTo>
                    <a:pt x="903497" y="594613"/>
                  </a:lnTo>
                  <a:lnTo>
                    <a:pt x="901592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2497" y="460247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1940" y="4102861"/>
              <a:ext cx="1346835" cy="2017395"/>
            </a:xfrm>
            <a:custGeom>
              <a:avLst/>
              <a:gdLst/>
              <a:ahLst/>
              <a:cxnLst/>
              <a:rect l="l" t="t" r="r" b="b"/>
              <a:pathLst>
                <a:path w="1346835" h="2017395">
                  <a:moveTo>
                    <a:pt x="1346708" y="1422438"/>
                  </a:moveTo>
                  <a:lnTo>
                    <a:pt x="901115" y="1422438"/>
                  </a:lnTo>
                  <a:lnTo>
                    <a:pt x="0" y="0"/>
                  </a:lnTo>
                  <a:lnTo>
                    <a:pt x="254" y="58928"/>
                  </a:lnTo>
                  <a:lnTo>
                    <a:pt x="900557" y="2014283"/>
                  </a:lnTo>
                  <a:lnTo>
                    <a:pt x="900557" y="2017306"/>
                  </a:lnTo>
                  <a:lnTo>
                    <a:pt x="1346708" y="2017306"/>
                  </a:lnTo>
                  <a:lnTo>
                    <a:pt x="1346708" y="1422438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0416" y="4026407"/>
              <a:ext cx="903605" cy="1174750"/>
            </a:xfrm>
            <a:custGeom>
              <a:avLst/>
              <a:gdLst/>
              <a:ahLst/>
              <a:cxnLst/>
              <a:rect l="l" t="t" r="r" b="b"/>
              <a:pathLst>
                <a:path w="903604" h="1174750">
                  <a:moveTo>
                    <a:pt x="1143" y="0"/>
                  </a:moveTo>
                  <a:lnTo>
                    <a:pt x="982" y="13680"/>
                  </a:lnTo>
                  <a:lnTo>
                    <a:pt x="89" y="40040"/>
                  </a:lnTo>
                  <a:lnTo>
                    <a:pt x="0" y="53721"/>
                  </a:lnTo>
                  <a:lnTo>
                    <a:pt x="902716" y="1174496"/>
                  </a:lnTo>
                  <a:lnTo>
                    <a:pt x="903478" y="57937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Resi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570220" y="1856232"/>
            <a:ext cx="1587500" cy="3585210"/>
            <a:chOff x="5570220" y="1856232"/>
            <a:chExt cx="1587500" cy="3585210"/>
          </a:xfrm>
        </p:grpSpPr>
        <p:sp>
          <p:nvSpPr>
            <p:cNvPr id="4" name="object 4"/>
            <p:cNvSpPr/>
            <p:nvPr/>
          </p:nvSpPr>
          <p:spPr>
            <a:xfrm>
              <a:off x="6626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6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524510" y="514984"/>
                  </a:lnTo>
                  <a:lnTo>
                    <a:pt x="0" y="10298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0220" y="1856232"/>
              <a:ext cx="1554479" cy="30266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72125" y="1857375"/>
            <a:ext cx="1551305" cy="3024505"/>
          </a:xfrm>
          <a:prstGeom prst="rect">
            <a:avLst/>
          </a:prstGeom>
          <a:ln w="63500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288290" marR="176530" indent="-38735"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saatlerini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kendisinin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b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l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r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l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ye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b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l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mesi,  gerektiğinde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ofise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gelmeden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de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imkanının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84091" y="1856232"/>
            <a:ext cx="1581785" cy="3578860"/>
            <a:chOff x="3784091" y="1856232"/>
            <a:chExt cx="1581785" cy="3578860"/>
          </a:xfrm>
        </p:grpSpPr>
        <p:sp>
          <p:nvSpPr>
            <p:cNvPr id="9" name="object 9"/>
            <p:cNvSpPr/>
            <p:nvPr/>
          </p:nvSpPr>
          <p:spPr>
            <a:xfrm>
              <a:off x="4840985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091" y="1856232"/>
              <a:ext cx="1554480" cy="30266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86123" y="1857375"/>
            <a:ext cx="1551305" cy="3024505"/>
          </a:xfrm>
          <a:prstGeom prst="rect">
            <a:avLst/>
          </a:prstGeom>
          <a:ln w="63500">
            <a:solidFill>
              <a:srgbClr val="97DC5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0360" marR="229870" indent="1905" algn="ctr">
              <a:lnSpc>
                <a:spcPct val="100000"/>
              </a:lnSpc>
              <a:spcBef>
                <a:spcPts val="1095"/>
              </a:spcBef>
            </a:pP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Bağımsız 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olabilme,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işini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başkalarına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bağımlı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;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emre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tabi olmadan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istediği gibi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yapabilme.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97964" y="1856232"/>
            <a:ext cx="1581785" cy="3569335"/>
            <a:chOff x="1997964" y="1856232"/>
            <a:chExt cx="1581785" cy="3569335"/>
          </a:xfrm>
        </p:grpSpPr>
        <p:sp>
          <p:nvSpPr>
            <p:cNvPr id="13" name="object 13"/>
            <p:cNvSpPr/>
            <p:nvPr/>
          </p:nvSpPr>
          <p:spPr>
            <a:xfrm>
              <a:off x="3054985" y="4395342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7964" y="1856232"/>
              <a:ext cx="1554480" cy="30266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00250" y="1857375"/>
            <a:ext cx="1551305" cy="3024505"/>
          </a:xfrm>
          <a:prstGeom prst="rect">
            <a:avLst/>
          </a:prstGeom>
          <a:ln w="63500">
            <a:solidFill>
              <a:srgbClr val="333E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68605" marR="302260" indent="-1270" algn="ctr">
              <a:lnSpc>
                <a:spcPct val="100000"/>
              </a:lnSpc>
              <a:spcBef>
                <a:spcPts val="905"/>
              </a:spcBef>
            </a:pP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yeniliklere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açık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özgün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şeyler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düşünceler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keşfetme,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tasarlama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bunları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u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yg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ula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y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ab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l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m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 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0250" y="5572137"/>
            <a:ext cx="1566545" cy="432434"/>
          </a:xfrm>
          <a:prstGeom prst="rect">
            <a:avLst/>
          </a:prstGeom>
          <a:ln w="38100">
            <a:solidFill>
              <a:srgbClr val="333E5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30"/>
              </a:spcBef>
            </a:pP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Yaratıcılık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6123" y="5572137"/>
            <a:ext cx="1566545" cy="432434"/>
          </a:xfrm>
          <a:prstGeom prst="rect">
            <a:avLst/>
          </a:prstGeom>
          <a:ln w="38100">
            <a:solidFill>
              <a:srgbClr val="97DC5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3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Bağımsızlık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2125" y="5572137"/>
            <a:ext cx="1566545" cy="432434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88315" marR="189865" indent="-283845">
              <a:lnSpc>
                <a:spcPct val="100000"/>
              </a:lnSpc>
              <a:spcBef>
                <a:spcPts val="280"/>
              </a:spcBef>
            </a:pPr>
            <a:r>
              <a:rPr sz="1300" b="1" spc="-5" dirty="0">
                <a:solidFill>
                  <a:srgbClr val="404040"/>
                </a:solidFill>
                <a:latin typeface="Arial"/>
                <a:cs typeface="Arial"/>
              </a:rPr>
              <a:t>Esnek</a:t>
            </a:r>
            <a:r>
              <a:rPr sz="13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Çalışma </a:t>
            </a:r>
            <a:r>
              <a:rPr sz="1300" b="1" spc="-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404040"/>
                </a:solidFill>
                <a:latin typeface="Arial"/>
                <a:cs typeface="Arial"/>
              </a:rPr>
              <a:t>Saatleri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3359" y="1856232"/>
            <a:ext cx="1594485" cy="3569335"/>
            <a:chOff x="213359" y="1856232"/>
            <a:chExt cx="1594485" cy="3569335"/>
          </a:xfrm>
        </p:grpSpPr>
        <p:sp>
          <p:nvSpPr>
            <p:cNvPr id="20" name="object 20"/>
            <p:cNvSpPr/>
            <p:nvPr/>
          </p:nvSpPr>
          <p:spPr>
            <a:xfrm>
              <a:off x="1283334" y="4395342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1856232"/>
              <a:ext cx="1552956" cy="302666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14287" y="1857375"/>
            <a:ext cx="1551305" cy="3024505"/>
          </a:xfrm>
          <a:prstGeom prst="rect">
            <a:avLst/>
          </a:prstGeom>
          <a:ln w="63500">
            <a:solidFill>
              <a:srgbClr val="5EBDE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264795" marR="248920" indent="1270" algn="ctr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sahip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duğ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u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y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t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ek 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becerileri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işinde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kullanabilme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929" y="5540654"/>
            <a:ext cx="1566545" cy="460375"/>
          </a:xfrm>
          <a:prstGeom prst="rect">
            <a:avLst/>
          </a:prstGeom>
          <a:ln w="38100">
            <a:solidFill>
              <a:srgbClr val="5EBDE3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57505" marR="329565" indent="-70485">
              <a:lnSpc>
                <a:spcPct val="100000"/>
              </a:lnSpc>
              <a:spcBef>
                <a:spcPts val="229"/>
              </a:spcBef>
            </a:pPr>
            <a:r>
              <a:rPr sz="1400" b="1" spc="-75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ete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ekl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ri 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Kullanma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56347" y="1856232"/>
            <a:ext cx="1587500" cy="3585210"/>
            <a:chOff x="7356347" y="1856232"/>
            <a:chExt cx="1587500" cy="3585210"/>
          </a:xfrm>
        </p:grpSpPr>
        <p:sp>
          <p:nvSpPr>
            <p:cNvPr id="25" name="object 25"/>
            <p:cNvSpPr/>
            <p:nvPr/>
          </p:nvSpPr>
          <p:spPr>
            <a:xfrm>
              <a:off x="8412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12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524510" y="514984"/>
                  </a:lnTo>
                  <a:lnTo>
                    <a:pt x="0" y="10298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7" y="1856232"/>
              <a:ext cx="1554479" cy="302666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358126" y="1857375"/>
            <a:ext cx="1551305" cy="3024505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197485" marR="170180" algn="ctr">
              <a:lnSpc>
                <a:spcPct val="100000"/>
              </a:lnSpc>
            </a:pP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yalnız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başına </a:t>
            </a:r>
            <a:r>
              <a:rPr sz="1200" spc="-30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çalışmayı 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8126" y="5572137"/>
            <a:ext cx="1566545" cy="43243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885"/>
              </a:spcBef>
            </a:pP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Yalnız</a:t>
            </a:r>
            <a:r>
              <a:rPr sz="14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Çalışma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-94"/>
          <a:stretch/>
        </p:blipFill>
        <p:spPr>
          <a:xfrm>
            <a:off x="2267744" y="2060848"/>
            <a:ext cx="4752528" cy="40203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9552" y="83671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000" b="1" dirty="0">
                <a:solidFill>
                  <a:srgbClr val="002060"/>
                </a:solidFill>
              </a:rPr>
              <a:t>Kişilik Özellikleri:</a:t>
            </a:r>
            <a:r>
              <a:rPr lang="tr-TR" sz="2000" dirty="0">
                <a:solidFill>
                  <a:prstClr val="black"/>
                </a:solidFill>
              </a:rPr>
              <a:t> Kişiliğimiz doğuştan getirdiğimiz özelliklerimiz ve sosyal çevremiz sonucu şekillenir. Her bireyin kişiliği birbirinden farklıdır.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196752"/>
            <a:ext cx="770485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i="1" dirty="0" smtClean="0">
                <a:solidFill>
                  <a:srgbClr val="00B050"/>
                </a:solidFill>
              </a:rPr>
              <a:t>«Kariyer gelişimi, kişilik özelliklerinden bağımsız gelişemez.»</a:t>
            </a:r>
          </a:p>
          <a:p>
            <a:pPr marL="0" indent="0" algn="just">
              <a:buNone/>
            </a:pPr>
            <a:endParaRPr lang="tr-TR" sz="2000" i="1" dirty="0" smtClean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tr-TR" sz="2000" b="1" i="1" dirty="0" smtClean="0">
                <a:solidFill>
                  <a:srgbClr val="FF0000"/>
                </a:solidFill>
              </a:rPr>
              <a:t>Örneğin</a:t>
            </a:r>
            <a:r>
              <a:rPr lang="tr-TR" sz="2000" b="1" i="1" dirty="0" smtClean="0">
                <a:solidFill>
                  <a:srgbClr val="00B050"/>
                </a:solidFill>
              </a:rPr>
              <a:t>; </a:t>
            </a:r>
            <a:r>
              <a:rPr lang="tr-TR" sz="2000" i="1" dirty="0" smtClean="0">
                <a:solidFill>
                  <a:srgbClr val="00B050"/>
                </a:solidFill>
              </a:rPr>
              <a:t>içedönük kişilik özellikleri sergileyen bir bireyin, iletişim becerisi yüksek mesleklerde başarılı olma ihtimali, dışadönük bireylere göre daha düşüktür.</a:t>
            </a: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dirty="0" smtClean="0"/>
              <a:t>Mesleğin özellikleri ile kişinin özellikleri uyuşursa bireyin yaptığı işte daha başarılı olacağı düşünülmektedir.</a:t>
            </a:r>
            <a:endParaRPr lang="tr-TR" sz="2000" dirty="0"/>
          </a:p>
        </p:txBody>
      </p:sp>
      <p:sp>
        <p:nvSpPr>
          <p:cNvPr id="4" name="Aşağı Ok 3"/>
          <p:cNvSpPr/>
          <p:nvPr/>
        </p:nvSpPr>
        <p:spPr>
          <a:xfrm>
            <a:off x="4067944" y="2924944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836712"/>
            <a:ext cx="7920880" cy="5318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Benlik</a:t>
            </a:r>
            <a:r>
              <a:rPr lang="tr-TR" sz="2000" b="1" dirty="0" smtClean="0">
                <a:solidFill>
                  <a:srgbClr val="002060"/>
                </a:solidFill>
              </a:rPr>
              <a:t>:</a:t>
            </a:r>
            <a:r>
              <a:rPr lang="tr-TR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 </a:t>
            </a:r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sz="1600" dirty="0" smtClean="0"/>
              <a:t>Bireyler büyürken kendi rolleri, kişilikleri, yetenekleri hakkında bir bakış açısı geliştirirler, ardından kendilerine yönelik bakış açılarıyla meslekleri eşleştirirler.</a:t>
            </a:r>
          </a:p>
          <a:p>
            <a:pPr algn="just"/>
            <a:endParaRPr lang="tr-TR" sz="16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  <p:pic>
        <p:nvPicPr>
          <p:cNvPr id="6" name="Picture 2" descr="C:\Users\Fen Lisesi\Downloads\Adsız tasarı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02189"/>
            <a:ext cx="5544616" cy="36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936104"/>
          </a:xfrm>
        </p:spPr>
        <p:txBody>
          <a:bodyPr>
            <a:normAutofit/>
          </a:bodyPr>
          <a:lstStyle/>
          <a:p>
            <a:pPr algn="l"/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525963"/>
          </a:xfrm>
        </p:spPr>
        <p:txBody>
          <a:bodyPr>
            <a:normAutofit/>
          </a:bodyPr>
          <a:lstStyle/>
          <a:p>
            <a:pPr algn="just"/>
            <a:endParaRPr lang="tr-TR" sz="1600" dirty="0" smtClean="0"/>
          </a:p>
          <a:p>
            <a:pPr marL="0" indent="0" algn="just">
              <a:buNone/>
            </a:pPr>
            <a:r>
              <a:rPr lang="tr-TR" sz="2400" i="1" dirty="0" smtClean="0"/>
              <a:t>Ör: Kendinizi tanımlayan 3 özelliğinizi sıralayın. Bu </a:t>
            </a:r>
            <a:r>
              <a:rPr lang="tr-TR" sz="2400" i="1" dirty="0"/>
              <a:t>özelliklerinizin hayalinizdeki meslekle ne düzeyde uyumlu olduğunu düşünüyorsunuz?</a:t>
            </a:r>
            <a:endParaRPr lang="tr-TR" sz="2400" i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43" y="3501008"/>
            <a:ext cx="2861425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Dinlediğiniz için teşekkürler..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2770"/>
            <a:ext cx="6264696" cy="22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Meslek Seçimi Nedir?</a:t>
            </a:r>
            <a:endParaRPr lang="tr-T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pPr algn="just"/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</a:t>
            </a:r>
            <a:r>
              <a:rPr lang="tr-TR" sz="2400" dirty="0" smtClean="0"/>
              <a:t>gereken,</a:t>
            </a:r>
          </a:p>
          <a:p>
            <a:pPr algn="just"/>
            <a:r>
              <a:rPr lang="tr-TR" sz="2400" dirty="0" smtClean="0"/>
              <a:t>Yaşam </a:t>
            </a:r>
            <a:r>
              <a:rPr lang="tr-TR" sz="2400" dirty="0"/>
              <a:t>boyu bireyin oluşturduğu benlik, kişilik örüntüleriyle </a:t>
            </a:r>
            <a:r>
              <a:rPr lang="tr-TR" sz="2400" dirty="0" smtClean="0"/>
              <a:t>şekillenen,</a:t>
            </a:r>
            <a:endParaRPr lang="tr-TR" sz="2400" dirty="0"/>
          </a:p>
          <a:p>
            <a:pPr algn="just"/>
            <a:r>
              <a:rPr lang="tr-TR" sz="2400" dirty="0" smtClean="0">
                <a:solidFill>
                  <a:prstClr val="black"/>
                </a:solidFill>
              </a:rPr>
              <a:t>Yine </a:t>
            </a:r>
            <a:r>
              <a:rPr lang="tr-TR" sz="2400" dirty="0">
                <a:solidFill>
                  <a:prstClr val="black"/>
                </a:solidFill>
              </a:rPr>
              <a:t>bireyin ilgi, değer ve yeteneklerine göre son halini alan bir seçimdir.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80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/>
          </a:bodyPr>
          <a:lstStyle/>
          <a:p>
            <a:pPr algn="l"/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56792"/>
            <a:ext cx="8147248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514350" indent="-514350" algn="just">
              <a:buFont typeface="+mj-lt"/>
              <a:buAutoNum type="alphaLcParenR"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50"/>
                </a:solidFill>
              </a:rPr>
              <a:t>«Her </a:t>
            </a:r>
            <a:r>
              <a:rPr lang="tr-TR" sz="2400" i="1" dirty="0">
                <a:solidFill>
                  <a:srgbClr val="00B050"/>
                </a:solidFill>
              </a:rPr>
              <a:t>bireyin </a:t>
            </a:r>
            <a:r>
              <a:rPr lang="tr-TR" sz="2400" i="1" dirty="0" smtClean="0">
                <a:solidFill>
                  <a:srgbClr val="00B050"/>
                </a:solidFill>
              </a:rPr>
              <a:t>yetenek alanı farklıdır.»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50"/>
                </a:solidFill>
              </a:rPr>
              <a:t>«Yetenek genel olarak kalıtsaldır.»</a:t>
            </a:r>
          </a:p>
          <a:p>
            <a:pPr marL="0" indent="0" algn="just">
              <a:buNone/>
            </a:pPr>
            <a:r>
              <a:rPr lang="tr-TR" sz="2400" i="1" dirty="0">
                <a:solidFill>
                  <a:srgbClr val="00B050"/>
                </a:solidFill>
              </a:rPr>
              <a:t>«Kişinin </a:t>
            </a:r>
            <a:r>
              <a:rPr lang="tr-TR" sz="2400" i="1" dirty="0" smtClean="0">
                <a:solidFill>
                  <a:srgbClr val="00B050"/>
                </a:solidFill>
              </a:rPr>
              <a:t>yeteneği olduğu alana ilgisi varsa ve çevresel koşulları bu ilgisini destekliyorsa, </a:t>
            </a:r>
            <a:r>
              <a:rPr lang="tr-TR" sz="2400" i="1" dirty="0">
                <a:solidFill>
                  <a:srgbClr val="00B050"/>
                </a:solidFill>
              </a:rPr>
              <a:t>bireyin </a:t>
            </a:r>
            <a:r>
              <a:rPr lang="tr-TR" sz="2400" i="1" dirty="0" smtClean="0">
                <a:solidFill>
                  <a:srgbClr val="00B050"/>
                </a:solidFill>
              </a:rPr>
              <a:t>becerisi gelişecektir.»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B050"/>
                </a:solidFill>
              </a:rPr>
              <a:t>«Desteklenmeyen yetenek alanları zamanla körelirler.»</a:t>
            </a:r>
            <a:endParaRPr lang="tr-TR" sz="2400" i="1" dirty="0">
              <a:solidFill>
                <a:srgbClr val="00B05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998" y="2928885"/>
            <a:ext cx="2592070" cy="96520"/>
          </a:xfrm>
          <a:custGeom>
            <a:avLst/>
            <a:gdLst/>
            <a:ahLst/>
            <a:cxnLst/>
            <a:rect l="l" t="t" r="r" b="b"/>
            <a:pathLst>
              <a:path w="2592070" h="96519">
                <a:moveTo>
                  <a:pt x="2591943" y="0"/>
                </a:moveTo>
                <a:lnTo>
                  <a:pt x="0" y="0"/>
                </a:lnTo>
                <a:lnTo>
                  <a:pt x="0" y="96000"/>
                </a:lnTo>
                <a:lnTo>
                  <a:pt x="2591943" y="96000"/>
                </a:lnTo>
                <a:lnTo>
                  <a:pt x="2591943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2126" y="2928885"/>
            <a:ext cx="2592070" cy="96520"/>
          </a:xfrm>
          <a:custGeom>
            <a:avLst/>
            <a:gdLst/>
            <a:ahLst/>
            <a:cxnLst/>
            <a:rect l="l" t="t" r="r" b="b"/>
            <a:pathLst>
              <a:path w="2592070" h="96519">
                <a:moveTo>
                  <a:pt x="2591943" y="0"/>
                </a:moveTo>
                <a:lnTo>
                  <a:pt x="0" y="0"/>
                </a:lnTo>
                <a:lnTo>
                  <a:pt x="0" y="96000"/>
                </a:lnTo>
                <a:lnTo>
                  <a:pt x="2591943" y="96000"/>
                </a:lnTo>
                <a:lnTo>
                  <a:pt x="2591943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760" y="3164839"/>
            <a:ext cx="23437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5080" indent="-76200">
              <a:lnSpc>
                <a:spcPct val="100000"/>
              </a:lnSpc>
              <a:spcBef>
                <a:spcPts val="105"/>
              </a:spcBef>
              <a:buSzPct val="92857"/>
              <a:buFont typeface="Microsoft Sans Serif"/>
              <a:buChar char="•"/>
              <a:tabLst>
                <a:tab pos="76200" algn="l"/>
              </a:tabLst>
            </a:pP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Yetenek,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bireyin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 performansına </a:t>
            </a:r>
            <a:r>
              <a:rPr sz="1400" spc="-3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yansıtacağı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potansiyeldir.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1760" y="4018534"/>
            <a:ext cx="3105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76200">
              <a:lnSpc>
                <a:spcPct val="100000"/>
              </a:lnSpc>
              <a:spcBef>
                <a:spcPts val="100"/>
              </a:spcBef>
              <a:buSzPct val="92857"/>
              <a:buFont typeface="Microsoft Sans Serif"/>
              <a:buChar char="•"/>
              <a:tabLst>
                <a:tab pos="76200" algn="l"/>
              </a:tabLst>
            </a:pP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Yeteneğin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 oluşmasında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kalıtsal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özelliklerin </a:t>
            </a:r>
            <a:r>
              <a:rPr sz="1400" spc="-3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etkisi daha</a:t>
            </a:r>
            <a:r>
              <a:rPr sz="14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fazladır.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8416" y="4871973"/>
            <a:ext cx="1751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indent="-63500">
              <a:lnSpc>
                <a:spcPct val="100000"/>
              </a:lnSpc>
              <a:spcBef>
                <a:spcPts val="100"/>
              </a:spcBef>
              <a:buSzPct val="92857"/>
              <a:buFont typeface="Microsoft Sans Serif"/>
              <a:buChar char="•"/>
              <a:tabLst>
                <a:tab pos="76200" algn="l"/>
              </a:tabLst>
            </a:pP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Yetenek</a:t>
            </a:r>
            <a:r>
              <a:rPr sz="14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doğuştan</a:t>
            </a:r>
            <a:r>
              <a:rPr sz="14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0D0D0D"/>
                </a:solidFill>
                <a:latin typeface="Calibri"/>
                <a:cs typeface="Calibri"/>
              </a:rPr>
              <a:t>gelir.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2052" y="5512409"/>
            <a:ext cx="30029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indent="-63500">
              <a:lnSpc>
                <a:spcPct val="100000"/>
              </a:lnSpc>
              <a:spcBef>
                <a:spcPts val="100"/>
              </a:spcBef>
              <a:buSzPct val="92857"/>
              <a:buFont typeface="Microsoft Sans Serif"/>
              <a:buChar char="•"/>
              <a:tabLst>
                <a:tab pos="97155" algn="l"/>
              </a:tabLst>
            </a:pP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Herhangi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bir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alanda yetenekli</a:t>
            </a:r>
            <a:r>
              <a:rPr sz="1400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olunabilir.</a:t>
            </a:r>
            <a:endParaRPr sz="1400">
              <a:latin typeface="Calibri"/>
              <a:cs typeface="Calibri"/>
            </a:endParaRPr>
          </a:p>
          <a:p>
            <a:pPr marL="12700" marR="5080" indent="16891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Sözel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yetenek,</a:t>
            </a:r>
            <a:r>
              <a:rPr sz="14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sayısal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yetenek,</a:t>
            </a:r>
            <a:r>
              <a:rPr sz="1400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resim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yeteneği,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müzik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yeteneği, spor</a:t>
            </a:r>
            <a:r>
              <a:rPr sz="14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yeteneği…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696" y="3164839"/>
            <a:ext cx="27387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5"/>
              </a:spcBef>
              <a:buSzPct val="92857"/>
              <a:buFont typeface="Microsoft Sans Serif"/>
              <a:buChar char="•"/>
              <a:tabLst>
                <a:tab pos="251460" algn="l"/>
              </a:tabLst>
            </a:pP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Beceri,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bireyin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ondan istenen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işi </a:t>
            </a:r>
            <a:r>
              <a:rPr sz="14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yapabilecek </a:t>
            </a: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düzeyde</a:t>
            </a:r>
            <a:r>
              <a:rPr sz="14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olması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anlamına</a:t>
            </a:r>
            <a:endParaRPr sz="1400">
              <a:latin typeface="Calibri"/>
              <a:cs typeface="Calibri"/>
            </a:endParaRPr>
          </a:p>
          <a:p>
            <a:pPr marL="1196975">
              <a:lnSpc>
                <a:spcPct val="100000"/>
              </a:lnSpc>
            </a:pPr>
            <a:r>
              <a:rPr sz="1400" spc="-30" dirty="0">
                <a:solidFill>
                  <a:srgbClr val="0D0D0D"/>
                </a:solidFill>
                <a:latin typeface="Calibri"/>
                <a:cs typeface="Calibri"/>
              </a:rPr>
              <a:t>gelir.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4600" y="4018534"/>
            <a:ext cx="2748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76200">
              <a:lnSpc>
                <a:spcPct val="100000"/>
              </a:lnSpc>
              <a:spcBef>
                <a:spcPts val="100"/>
              </a:spcBef>
              <a:buSzPct val="92857"/>
              <a:buFont typeface="Microsoft Sans Serif"/>
              <a:buChar char="•"/>
              <a:tabLst>
                <a:tab pos="76200" algn="l"/>
              </a:tabLst>
            </a:pP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Beceride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ise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çevresel koşulların etkisi </a:t>
            </a:r>
            <a:r>
              <a:rPr sz="1400" spc="-3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daha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fazladır.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7252" y="4871973"/>
            <a:ext cx="30041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  <a:spcBef>
                <a:spcPts val="100"/>
              </a:spcBef>
              <a:buSzPct val="92857"/>
              <a:buFont typeface="Microsoft Sans Serif"/>
              <a:buChar char="•"/>
              <a:tabLst>
                <a:tab pos="289560" algn="l"/>
              </a:tabLst>
            </a:pP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Beceri</a:t>
            </a:r>
            <a:r>
              <a:rPr sz="14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kazanmak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yetenekli olmayı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gerektirir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 ve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zaman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isteyen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bir 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durumdur.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3452" y="5512409"/>
            <a:ext cx="28308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  <a:buSzPct val="92857"/>
              <a:buFont typeface="Microsoft Sans Serif"/>
              <a:buChar char="•"/>
              <a:tabLst>
                <a:tab pos="111125" algn="l"/>
              </a:tabLst>
            </a:pPr>
            <a:r>
              <a:rPr sz="1400" spc="-15" dirty="0">
                <a:solidFill>
                  <a:srgbClr val="0D0D0D"/>
                </a:solidFill>
                <a:latin typeface="Calibri"/>
                <a:cs typeface="Calibri"/>
              </a:rPr>
              <a:t>Yetenekli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 olunan</a:t>
            </a:r>
            <a:r>
              <a:rPr sz="14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alanda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beceri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sahibi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olunabilmesi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için o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alana</a:t>
            </a:r>
            <a:r>
              <a:rPr sz="14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ilgi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 duyulması</a:t>
            </a:r>
            <a:endParaRPr sz="1400">
              <a:latin typeface="Calibri"/>
              <a:cs typeface="Calibri"/>
            </a:endParaRPr>
          </a:p>
          <a:p>
            <a:pPr marL="808355" marR="172720" indent="-62547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ve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o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alanla</a:t>
            </a:r>
            <a:r>
              <a:rPr sz="14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D0D0D"/>
                </a:solidFill>
                <a:latin typeface="Calibri"/>
                <a:cs typeface="Calibri"/>
              </a:rPr>
              <a:t>ilgili</a:t>
            </a:r>
            <a:r>
              <a:rPr sz="14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faaliyetlere</a:t>
            </a:r>
            <a:r>
              <a:rPr sz="1400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Calibri"/>
                <a:cs typeface="Calibri"/>
              </a:rPr>
              <a:t>zaman </a:t>
            </a:r>
            <a:r>
              <a:rPr sz="1400" spc="-3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Calibri"/>
                <a:cs typeface="Calibri"/>
              </a:rPr>
              <a:t>ayrılması</a:t>
            </a:r>
            <a:r>
              <a:rPr sz="14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Calibri"/>
                <a:cs typeface="Calibri"/>
              </a:rPr>
              <a:t>gerekir.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3501" y="2428836"/>
            <a:ext cx="142875" cy="4215130"/>
          </a:xfrm>
          <a:custGeom>
            <a:avLst/>
            <a:gdLst/>
            <a:ahLst/>
            <a:cxnLst/>
            <a:rect l="l" t="t" r="r" b="b"/>
            <a:pathLst>
              <a:path w="142875" h="4215130">
                <a:moveTo>
                  <a:pt x="142875" y="0"/>
                </a:moveTo>
                <a:lnTo>
                  <a:pt x="0" y="0"/>
                </a:lnTo>
                <a:lnTo>
                  <a:pt x="0" y="4214876"/>
                </a:lnTo>
                <a:lnTo>
                  <a:pt x="142875" y="4214876"/>
                </a:lnTo>
                <a:lnTo>
                  <a:pt x="1428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7613" y="1521333"/>
            <a:ext cx="5504180" cy="1297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Birbirine</a:t>
            </a:r>
            <a:r>
              <a:rPr sz="1600" spc="-10" dirty="0">
                <a:latin typeface="Calibri"/>
                <a:cs typeface="Calibri"/>
              </a:rPr>
              <a:t> yakın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anlamda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olan </a:t>
            </a:r>
            <a:r>
              <a:rPr sz="1600" spc="-25" dirty="0">
                <a:latin typeface="Calibri"/>
                <a:cs typeface="Calibri"/>
              </a:rPr>
              <a:t>kavramlardır.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Çoğu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zaman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farkında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olmadan birbirlerinin</a:t>
            </a:r>
            <a:r>
              <a:rPr sz="1600" spc="-10" dirty="0">
                <a:latin typeface="Calibri"/>
                <a:cs typeface="Calibri"/>
              </a:rPr>
              <a:t> yerine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kullanılırlar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fakat</a:t>
            </a:r>
            <a:endParaRPr sz="1600">
              <a:latin typeface="Calibri"/>
              <a:cs typeface="Calibri"/>
            </a:endParaRPr>
          </a:p>
          <a:p>
            <a:pPr marL="100647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ikisi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arasında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fark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vardır.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tabLst>
                <a:tab pos="3792220" algn="l"/>
              </a:tabLst>
            </a:pPr>
            <a:r>
              <a:rPr sz="1800" spc="-25" dirty="0">
                <a:latin typeface="Calibri"/>
                <a:cs typeface="Calibri"/>
              </a:rPr>
              <a:t>Yetenek	</a:t>
            </a:r>
            <a:r>
              <a:rPr sz="1800" spc="-5" dirty="0">
                <a:latin typeface="Calibri"/>
                <a:cs typeface="Calibri"/>
              </a:rPr>
              <a:t>Beceri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7623" y="188640"/>
            <a:ext cx="6753813" cy="914233"/>
          </a:xfrm>
          <a:custGeom>
            <a:avLst/>
            <a:gdLst/>
            <a:ahLst/>
            <a:cxnLst/>
            <a:rect l="l" t="t" r="r" b="b"/>
            <a:pathLst>
              <a:path w="8258175" h="1171575">
                <a:moveTo>
                  <a:pt x="9525" y="928624"/>
                </a:moveTo>
                <a:lnTo>
                  <a:pt x="0" y="928624"/>
                </a:lnTo>
                <a:lnTo>
                  <a:pt x="0" y="1157224"/>
                </a:lnTo>
                <a:lnTo>
                  <a:pt x="9525" y="1157224"/>
                </a:lnTo>
                <a:lnTo>
                  <a:pt x="9525" y="928624"/>
                </a:lnTo>
                <a:close/>
              </a:path>
              <a:path w="8258175" h="1171575">
                <a:moveTo>
                  <a:pt x="28575" y="928624"/>
                </a:moveTo>
                <a:lnTo>
                  <a:pt x="19050" y="928624"/>
                </a:lnTo>
                <a:lnTo>
                  <a:pt x="19050" y="1157224"/>
                </a:lnTo>
                <a:lnTo>
                  <a:pt x="28575" y="1157224"/>
                </a:lnTo>
                <a:lnTo>
                  <a:pt x="28575" y="928624"/>
                </a:lnTo>
                <a:close/>
              </a:path>
              <a:path w="8258175" h="1171575">
                <a:moveTo>
                  <a:pt x="19050" y="1143000"/>
                </a:moveTo>
                <a:lnTo>
                  <a:pt x="14287" y="1143000"/>
                </a:lnTo>
                <a:lnTo>
                  <a:pt x="14287" y="1152525"/>
                </a:lnTo>
                <a:lnTo>
                  <a:pt x="19050" y="1152525"/>
                </a:lnTo>
                <a:lnTo>
                  <a:pt x="19050" y="1143000"/>
                </a:lnTo>
                <a:close/>
              </a:path>
              <a:path w="8258175" h="1171575">
                <a:moveTo>
                  <a:pt x="214299" y="1143000"/>
                </a:moveTo>
                <a:lnTo>
                  <a:pt x="28575" y="1143000"/>
                </a:lnTo>
                <a:lnTo>
                  <a:pt x="28575" y="1152525"/>
                </a:lnTo>
                <a:lnTo>
                  <a:pt x="214299" y="1152525"/>
                </a:lnTo>
                <a:lnTo>
                  <a:pt x="214299" y="1143000"/>
                </a:lnTo>
                <a:close/>
              </a:path>
              <a:path w="8258175" h="1171575">
                <a:moveTo>
                  <a:pt x="9525" y="614299"/>
                </a:moveTo>
                <a:lnTo>
                  <a:pt x="0" y="614299"/>
                </a:lnTo>
                <a:lnTo>
                  <a:pt x="0" y="842899"/>
                </a:lnTo>
                <a:lnTo>
                  <a:pt x="9525" y="842899"/>
                </a:lnTo>
                <a:lnTo>
                  <a:pt x="9525" y="614299"/>
                </a:lnTo>
                <a:close/>
              </a:path>
              <a:path w="8258175" h="1171575">
                <a:moveTo>
                  <a:pt x="28575" y="614299"/>
                </a:moveTo>
                <a:lnTo>
                  <a:pt x="19050" y="614299"/>
                </a:lnTo>
                <a:lnTo>
                  <a:pt x="19050" y="842899"/>
                </a:lnTo>
                <a:lnTo>
                  <a:pt x="28575" y="842899"/>
                </a:lnTo>
                <a:lnTo>
                  <a:pt x="28575" y="614299"/>
                </a:lnTo>
                <a:close/>
              </a:path>
              <a:path w="8258175" h="1171575">
                <a:moveTo>
                  <a:pt x="9525" y="299974"/>
                </a:moveTo>
                <a:lnTo>
                  <a:pt x="0" y="299974"/>
                </a:lnTo>
                <a:lnTo>
                  <a:pt x="0" y="528574"/>
                </a:lnTo>
                <a:lnTo>
                  <a:pt x="9525" y="528574"/>
                </a:lnTo>
                <a:lnTo>
                  <a:pt x="9525" y="299974"/>
                </a:lnTo>
                <a:close/>
              </a:path>
              <a:path w="8258175" h="1171575">
                <a:moveTo>
                  <a:pt x="28575" y="299974"/>
                </a:moveTo>
                <a:lnTo>
                  <a:pt x="19050" y="299974"/>
                </a:lnTo>
                <a:lnTo>
                  <a:pt x="19050" y="528574"/>
                </a:lnTo>
                <a:lnTo>
                  <a:pt x="28575" y="528574"/>
                </a:lnTo>
                <a:lnTo>
                  <a:pt x="28575" y="299974"/>
                </a:lnTo>
                <a:close/>
              </a:path>
              <a:path w="8258175" h="1171575">
                <a:moveTo>
                  <a:pt x="42862" y="0"/>
                </a:moveTo>
                <a:lnTo>
                  <a:pt x="6388" y="0"/>
                </a:lnTo>
                <a:lnTo>
                  <a:pt x="0" y="6350"/>
                </a:lnTo>
                <a:lnTo>
                  <a:pt x="0" y="214249"/>
                </a:lnTo>
                <a:lnTo>
                  <a:pt x="9525" y="214249"/>
                </a:lnTo>
                <a:lnTo>
                  <a:pt x="9525" y="11683"/>
                </a:lnTo>
                <a:lnTo>
                  <a:pt x="11658" y="9525"/>
                </a:lnTo>
                <a:lnTo>
                  <a:pt x="42862" y="9525"/>
                </a:lnTo>
                <a:lnTo>
                  <a:pt x="42862" y="0"/>
                </a:lnTo>
                <a:close/>
              </a:path>
              <a:path w="8258175" h="1171575">
                <a:moveTo>
                  <a:pt x="42862" y="19050"/>
                </a:moveTo>
                <a:lnTo>
                  <a:pt x="19050" y="19050"/>
                </a:lnTo>
                <a:lnTo>
                  <a:pt x="19050" y="214249"/>
                </a:lnTo>
                <a:lnTo>
                  <a:pt x="28575" y="214249"/>
                </a:lnTo>
                <a:lnTo>
                  <a:pt x="28575" y="28575"/>
                </a:lnTo>
                <a:lnTo>
                  <a:pt x="42862" y="28575"/>
                </a:lnTo>
                <a:lnTo>
                  <a:pt x="42862" y="19050"/>
                </a:lnTo>
                <a:close/>
              </a:path>
              <a:path w="8258175" h="1171575">
                <a:moveTo>
                  <a:pt x="357187" y="0"/>
                </a:moveTo>
                <a:lnTo>
                  <a:pt x="128587" y="0"/>
                </a:lnTo>
                <a:lnTo>
                  <a:pt x="128587" y="9525"/>
                </a:lnTo>
                <a:lnTo>
                  <a:pt x="357187" y="9525"/>
                </a:lnTo>
                <a:lnTo>
                  <a:pt x="357187" y="0"/>
                </a:lnTo>
                <a:close/>
              </a:path>
              <a:path w="8258175" h="1171575">
                <a:moveTo>
                  <a:pt x="357187" y="19050"/>
                </a:moveTo>
                <a:lnTo>
                  <a:pt x="128587" y="19050"/>
                </a:lnTo>
                <a:lnTo>
                  <a:pt x="128587" y="28575"/>
                </a:lnTo>
                <a:lnTo>
                  <a:pt x="357187" y="28575"/>
                </a:lnTo>
                <a:lnTo>
                  <a:pt x="357187" y="19050"/>
                </a:lnTo>
                <a:close/>
              </a:path>
              <a:path w="8258175" h="1171575">
                <a:moveTo>
                  <a:pt x="671512" y="0"/>
                </a:moveTo>
                <a:lnTo>
                  <a:pt x="442912" y="0"/>
                </a:lnTo>
                <a:lnTo>
                  <a:pt x="442912" y="9525"/>
                </a:lnTo>
                <a:lnTo>
                  <a:pt x="671512" y="9525"/>
                </a:lnTo>
                <a:lnTo>
                  <a:pt x="671512" y="0"/>
                </a:lnTo>
                <a:close/>
              </a:path>
              <a:path w="8258175" h="1171575">
                <a:moveTo>
                  <a:pt x="671512" y="19050"/>
                </a:moveTo>
                <a:lnTo>
                  <a:pt x="442912" y="19050"/>
                </a:lnTo>
                <a:lnTo>
                  <a:pt x="442912" y="28575"/>
                </a:lnTo>
                <a:lnTo>
                  <a:pt x="671512" y="28575"/>
                </a:lnTo>
                <a:lnTo>
                  <a:pt x="671512" y="19050"/>
                </a:lnTo>
                <a:close/>
              </a:path>
              <a:path w="8258175" h="1171575">
                <a:moveTo>
                  <a:pt x="985862" y="0"/>
                </a:moveTo>
                <a:lnTo>
                  <a:pt x="757237" y="0"/>
                </a:lnTo>
                <a:lnTo>
                  <a:pt x="757237" y="9525"/>
                </a:lnTo>
                <a:lnTo>
                  <a:pt x="985862" y="9525"/>
                </a:lnTo>
                <a:lnTo>
                  <a:pt x="985862" y="0"/>
                </a:lnTo>
                <a:close/>
              </a:path>
              <a:path w="8258175" h="1171575">
                <a:moveTo>
                  <a:pt x="985862" y="19050"/>
                </a:moveTo>
                <a:lnTo>
                  <a:pt x="757237" y="19050"/>
                </a:lnTo>
                <a:lnTo>
                  <a:pt x="757237" y="28575"/>
                </a:lnTo>
                <a:lnTo>
                  <a:pt x="985862" y="28575"/>
                </a:lnTo>
                <a:lnTo>
                  <a:pt x="985862" y="19050"/>
                </a:lnTo>
                <a:close/>
              </a:path>
              <a:path w="8258175" h="1171575">
                <a:moveTo>
                  <a:pt x="1300187" y="0"/>
                </a:moveTo>
                <a:lnTo>
                  <a:pt x="1071587" y="0"/>
                </a:lnTo>
                <a:lnTo>
                  <a:pt x="1071587" y="9525"/>
                </a:lnTo>
                <a:lnTo>
                  <a:pt x="1300187" y="9525"/>
                </a:lnTo>
                <a:lnTo>
                  <a:pt x="1300187" y="0"/>
                </a:lnTo>
                <a:close/>
              </a:path>
              <a:path w="8258175" h="1171575">
                <a:moveTo>
                  <a:pt x="1300187" y="19050"/>
                </a:moveTo>
                <a:lnTo>
                  <a:pt x="1071587" y="19050"/>
                </a:lnTo>
                <a:lnTo>
                  <a:pt x="1071587" y="28575"/>
                </a:lnTo>
                <a:lnTo>
                  <a:pt x="1300187" y="28575"/>
                </a:lnTo>
                <a:lnTo>
                  <a:pt x="1300187" y="19050"/>
                </a:lnTo>
                <a:close/>
              </a:path>
              <a:path w="8258175" h="1171575">
                <a:moveTo>
                  <a:pt x="1614512" y="0"/>
                </a:moveTo>
                <a:lnTo>
                  <a:pt x="1385912" y="0"/>
                </a:lnTo>
                <a:lnTo>
                  <a:pt x="1385912" y="9525"/>
                </a:lnTo>
                <a:lnTo>
                  <a:pt x="1614512" y="9525"/>
                </a:lnTo>
                <a:lnTo>
                  <a:pt x="1614512" y="0"/>
                </a:lnTo>
                <a:close/>
              </a:path>
              <a:path w="8258175" h="1171575">
                <a:moveTo>
                  <a:pt x="1614512" y="19050"/>
                </a:moveTo>
                <a:lnTo>
                  <a:pt x="1385912" y="19050"/>
                </a:lnTo>
                <a:lnTo>
                  <a:pt x="1385912" y="28575"/>
                </a:lnTo>
                <a:lnTo>
                  <a:pt x="1614512" y="28575"/>
                </a:lnTo>
                <a:lnTo>
                  <a:pt x="1614512" y="19050"/>
                </a:lnTo>
                <a:close/>
              </a:path>
              <a:path w="8258175" h="1171575">
                <a:moveTo>
                  <a:pt x="1928837" y="0"/>
                </a:moveTo>
                <a:lnTo>
                  <a:pt x="1700237" y="0"/>
                </a:lnTo>
                <a:lnTo>
                  <a:pt x="1700237" y="9525"/>
                </a:lnTo>
                <a:lnTo>
                  <a:pt x="1928837" y="9525"/>
                </a:lnTo>
                <a:lnTo>
                  <a:pt x="1928837" y="0"/>
                </a:lnTo>
                <a:close/>
              </a:path>
              <a:path w="8258175" h="1171575">
                <a:moveTo>
                  <a:pt x="1928837" y="19050"/>
                </a:moveTo>
                <a:lnTo>
                  <a:pt x="1700237" y="19050"/>
                </a:lnTo>
                <a:lnTo>
                  <a:pt x="1700237" y="28575"/>
                </a:lnTo>
                <a:lnTo>
                  <a:pt x="1928837" y="28575"/>
                </a:lnTo>
                <a:lnTo>
                  <a:pt x="1928837" y="19050"/>
                </a:lnTo>
                <a:close/>
              </a:path>
              <a:path w="8258175" h="1171575">
                <a:moveTo>
                  <a:pt x="2243162" y="0"/>
                </a:moveTo>
                <a:lnTo>
                  <a:pt x="2014562" y="0"/>
                </a:lnTo>
                <a:lnTo>
                  <a:pt x="2014562" y="9525"/>
                </a:lnTo>
                <a:lnTo>
                  <a:pt x="2243162" y="9525"/>
                </a:lnTo>
                <a:lnTo>
                  <a:pt x="2243162" y="0"/>
                </a:lnTo>
                <a:close/>
              </a:path>
              <a:path w="8258175" h="1171575">
                <a:moveTo>
                  <a:pt x="2243162" y="19050"/>
                </a:moveTo>
                <a:lnTo>
                  <a:pt x="2014562" y="19050"/>
                </a:lnTo>
                <a:lnTo>
                  <a:pt x="2014562" y="28575"/>
                </a:lnTo>
                <a:lnTo>
                  <a:pt x="2243162" y="28575"/>
                </a:lnTo>
                <a:lnTo>
                  <a:pt x="2243162" y="19050"/>
                </a:lnTo>
                <a:close/>
              </a:path>
              <a:path w="8258175" h="1171575">
                <a:moveTo>
                  <a:pt x="2557487" y="0"/>
                </a:moveTo>
                <a:lnTo>
                  <a:pt x="2328887" y="0"/>
                </a:lnTo>
                <a:lnTo>
                  <a:pt x="2328887" y="9525"/>
                </a:lnTo>
                <a:lnTo>
                  <a:pt x="2557487" y="9525"/>
                </a:lnTo>
                <a:lnTo>
                  <a:pt x="2557487" y="0"/>
                </a:lnTo>
                <a:close/>
              </a:path>
              <a:path w="8258175" h="1171575">
                <a:moveTo>
                  <a:pt x="2557487" y="19050"/>
                </a:moveTo>
                <a:lnTo>
                  <a:pt x="2328887" y="19050"/>
                </a:lnTo>
                <a:lnTo>
                  <a:pt x="2328887" y="28575"/>
                </a:lnTo>
                <a:lnTo>
                  <a:pt x="2557487" y="28575"/>
                </a:lnTo>
                <a:lnTo>
                  <a:pt x="2557487" y="19050"/>
                </a:lnTo>
                <a:close/>
              </a:path>
              <a:path w="8258175" h="1171575">
                <a:moveTo>
                  <a:pt x="2871812" y="0"/>
                </a:moveTo>
                <a:lnTo>
                  <a:pt x="2643212" y="0"/>
                </a:lnTo>
                <a:lnTo>
                  <a:pt x="2643212" y="9525"/>
                </a:lnTo>
                <a:lnTo>
                  <a:pt x="2871812" y="9525"/>
                </a:lnTo>
                <a:lnTo>
                  <a:pt x="2871812" y="0"/>
                </a:lnTo>
                <a:close/>
              </a:path>
              <a:path w="8258175" h="1171575">
                <a:moveTo>
                  <a:pt x="2871812" y="19050"/>
                </a:moveTo>
                <a:lnTo>
                  <a:pt x="2643212" y="19050"/>
                </a:lnTo>
                <a:lnTo>
                  <a:pt x="2643212" y="28575"/>
                </a:lnTo>
                <a:lnTo>
                  <a:pt x="2871812" y="28575"/>
                </a:lnTo>
                <a:lnTo>
                  <a:pt x="2871812" y="19050"/>
                </a:lnTo>
                <a:close/>
              </a:path>
              <a:path w="8258175" h="1171575">
                <a:moveTo>
                  <a:pt x="3186137" y="0"/>
                </a:moveTo>
                <a:lnTo>
                  <a:pt x="2957537" y="0"/>
                </a:lnTo>
                <a:lnTo>
                  <a:pt x="2957537" y="9525"/>
                </a:lnTo>
                <a:lnTo>
                  <a:pt x="3186137" y="9525"/>
                </a:lnTo>
                <a:lnTo>
                  <a:pt x="3186137" y="0"/>
                </a:lnTo>
                <a:close/>
              </a:path>
              <a:path w="8258175" h="1171575">
                <a:moveTo>
                  <a:pt x="3186137" y="19050"/>
                </a:moveTo>
                <a:lnTo>
                  <a:pt x="2957537" y="19050"/>
                </a:lnTo>
                <a:lnTo>
                  <a:pt x="2957537" y="28575"/>
                </a:lnTo>
                <a:lnTo>
                  <a:pt x="3186137" y="28575"/>
                </a:lnTo>
                <a:lnTo>
                  <a:pt x="3186137" y="19050"/>
                </a:lnTo>
                <a:close/>
              </a:path>
              <a:path w="8258175" h="1171575">
                <a:moveTo>
                  <a:pt x="3500462" y="0"/>
                </a:moveTo>
                <a:lnTo>
                  <a:pt x="3271862" y="0"/>
                </a:lnTo>
                <a:lnTo>
                  <a:pt x="3271862" y="9525"/>
                </a:lnTo>
                <a:lnTo>
                  <a:pt x="3500462" y="9525"/>
                </a:lnTo>
                <a:lnTo>
                  <a:pt x="3500462" y="0"/>
                </a:lnTo>
                <a:close/>
              </a:path>
              <a:path w="8258175" h="1171575">
                <a:moveTo>
                  <a:pt x="3500462" y="19050"/>
                </a:moveTo>
                <a:lnTo>
                  <a:pt x="3271862" y="19050"/>
                </a:lnTo>
                <a:lnTo>
                  <a:pt x="3271862" y="28575"/>
                </a:lnTo>
                <a:lnTo>
                  <a:pt x="3500462" y="28575"/>
                </a:lnTo>
                <a:lnTo>
                  <a:pt x="3500462" y="19050"/>
                </a:lnTo>
                <a:close/>
              </a:path>
              <a:path w="8258175" h="1171575">
                <a:moveTo>
                  <a:pt x="3814787" y="0"/>
                </a:moveTo>
                <a:lnTo>
                  <a:pt x="3586187" y="0"/>
                </a:lnTo>
                <a:lnTo>
                  <a:pt x="3586187" y="9525"/>
                </a:lnTo>
                <a:lnTo>
                  <a:pt x="3814787" y="9525"/>
                </a:lnTo>
                <a:lnTo>
                  <a:pt x="3814787" y="0"/>
                </a:lnTo>
                <a:close/>
              </a:path>
              <a:path w="8258175" h="1171575">
                <a:moveTo>
                  <a:pt x="3814787" y="19050"/>
                </a:moveTo>
                <a:lnTo>
                  <a:pt x="3586187" y="19050"/>
                </a:lnTo>
                <a:lnTo>
                  <a:pt x="3586187" y="28575"/>
                </a:lnTo>
                <a:lnTo>
                  <a:pt x="3814787" y="28575"/>
                </a:lnTo>
                <a:lnTo>
                  <a:pt x="3814787" y="19050"/>
                </a:lnTo>
                <a:close/>
              </a:path>
              <a:path w="8258175" h="1171575">
                <a:moveTo>
                  <a:pt x="4129112" y="0"/>
                </a:moveTo>
                <a:lnTo>
                  <a:pt x="3900512" y="0"/>
                </a:lnTo>
                <a:lnTo>
                  <a:pt x="3900512" y="9525"/>
                </a:lnTo>
                <a:lnTo>
                  <a:pt x="4129112" y="9525"/>
                </a:lnTo>
                <a:lnTo>
                  <a:pt x="4129112" y="0"/>
                </a:lnTo>
                <a:close/>
              </a:path>
              <a:path w="8258175" h="1171575">
                <a:moveTo>
                  <a:pt x="4129112" y="19050"/>
                </a:moveTo>
                <a:lnTo>
                  <a:pt x="3900512" y="19050"/>
                </a:lnTo>
                <a:lnTo>
                  <a:pt x="3900512" y="28575"/>
                </a:lnTo>
                <a:lnTo>
                  <a:pt x="4129112" y="28575"/>
                </a:lnTo>
                <a:lnTo>
                  <a:pt x="4129112" y="19050"/>
                </a:lnTo>
                <a:close/>
              </a:path>
              <a:path w="8258175" h="1171575">
                <a:moveTo>
                  <a:pt x="4443437" y="0"/>
                </a:moveTo>
                <a:lnTo>
                  <a:pt x="4214837" y="0"/>
                </a:lnTo>
                <a:lnTo>
                  <a:pt x="4214837" y="9525"/>
                </a:lnTo>
                <a:lnTo>
                  <a:pt x="4443437" y="9525"/>
                </a:lnTo>
                <a:lnTo>
                  <a:pt x="4443437" y="0"/>
                </a:lnTo>
                <a:close/>
              </a:path>
              <a:path w="8258175" h="1171575">
                <a:moveTo>
                  <a:pt x="4443437" y="19050"/>
                </a:moveTo>
                <a:lnTo>
                  <a:pt x="4214837" y="19050"/>
                </a:lnTo>
                <a:lnTo>
                  <a:pt x="4214837" y="28575"/>
                </a:lnTo>
                <a:lnTo>
                  <a:pt x="4443437" y="28575"/>
                </a:lnTo>
                <a:lnTo>
                  <a:pt x="4443437" y="19050"/>
                </a:lnTo>
                <a:close/>
              </a:path>
              <a:path w="8258175" h="1171575">
                <a:moveTo>
                  <a:pt x="4757762" y="0"/>
                </a:moveTo>
                <a:lnTo>
                  <a:pt x="4529162" y="0"/>
                </a:lnTo>
                <a:lnTo>
                  <a:pt x="4529162" y="9525"/>
                </a:lnTo>
                <a:lnTo>
                  <a:pt x="4757762" y="9525"/>
                </a:lnTo>
                <a:lnTo>
                  <a:pt x="4757762" y="0"/>
                </a:lnTo>
                <a:close/>
              </a:path>
              <a:path w="8258175" h="1171575">
                <a:moveTo>
                  <a:pt x="4757762" y="19050"/>
                </a:moveTo>
                <a:lnTo>
                  <a:pt x="4529162" y="19050"/>
                </a:lnTo>
                <a:lnTo>
                  <a:pt x="4529162" y="28575"/>
                </a:lnTo>
                <a:lnTo>
                  <a:pt x="4757762" y="28575"/>
                </a:lnTo>
                <a:lnTo>
                  <a:pt x="4757762" y="19050"/>
                </a:lnTo>
                <a:close/>
              </a:path>
              <a:path w="8258175" h="1171575">
                <a:moveTo>
                  <a:pt x="5072087" y="0"/>
                </a:moveTo>
                <a:lnTo>
                  <a:pt x="4843487" y="0"/>
                </a:lnTo>
                <a:lnTo>
                  <a:pt x="4843487" y="9525"/>
                </a:lnTo>
                <a:lnTo>
                  <a:pt x="5072087" y="9525"/>
                </a:lnTo>
                <a:lnTo>
                  <a:pt x="5072087" y="0"/>
                </a:lnTo>
                <a:close/>
              </a:path>
              <a:path w="8258175" h="1171575">
                <a:moveTo>
                  <a:pt x="5072087" y="19050"/>
                </a:moveTo>
                <a:lnTo>
                  <a:pt x="4843487" y="19050"/>
                </a:lnTo>
                <a:lnTo>
                  <a:pt x="4843487" y="28575"/>
                </a:lnTo>
                <a:lnTo>
                  <a:pt x="5072087" y="28575"/>
                </a:lnTo>
                <a:lnTo>
                  <a:pt x="5072087" y="19050"/>
                </a:lnTo>
                <a:close/>
              </a:path>
              <a:path w="8258175" h="1171575">
                <a:moveTo>
                  <a:pt x="5386412" y="0"/>
                </a:moveTo>
                <a:lnTo>
                  <a:pt x="5157812" y="0"/>
                </a:lnTo>
                <a:lnTo>
                  <a:pt x="5157812" y="9525"/>
                </a:lnTo>
                <a:lnTo>
                  <a:pt x="5386412" y="9525"/>
                </a:lnTo>
                <a:lnTo>
                  <a:pt x="5386412" y="0"/>
                </a:lnTo>
                <a:close/>
              </a:path>
              <a:path w="8258175" h="1171575">
                <a:moveTo>
                  <a:pt x="5386412" y="19050"/>
                </a:moveTo>
                <a:lnTo>
                  <a:pt x="5157812" y="19050"/>
                </a:lnTo>
                <a:lnTo>
                  <a:pt x="5157812" y="28575"/>
                </a:lnTo>
                <a:lnTo>
                  <a:pt x="5386412" y="28575"/>
                </a:lnTo>
                <a:lnTo>
                  <a:pt x="5386412" y="19050"/>
                </a:lnTo>
                <a:close/>
              </a:path>
              <a:path w="8258175" h="1171575">
                <a:moveTo>
                  <a:pt x="5700737" y="0"/>
                </a:moveTo>
                <a:lnTo>
                  <a:pt x="5472137" y="0"/>
                </a:lnTo>
                <a:lnTo>
                  <a:pt x="5472137" y="9525"/>
                </a:lnTo>
                <a:lnTo>
                  <a:pt x="5700737" y="9525"/>
                </a:lnTo>
                <a:lnTo>
                  <a:pt x="5700737" y="0"/>
                </a:lnTo>
                <a:close/>
              </a:path>
              <a:path w="8258175" h="1171575">
                <a:moveTo>
                  <a:pt x="5700737" y="19050"/>
                </a:moveTo>
                <a:lnTo>
                  <a:pt x="5472137" y="19050"/>
                </a:lnTo>
                <a:lnTo>
                  <a:pt x="5472137" y="28575"/>
                </a:lnTo>
                <a:lnTo>
                  <a:pt x="5700737" y="28575"/>
                </a:lnTo>
                <a:lnTo>
                  <a:pt x="5700737" y="19050"/>
                </a:lnTo>
                <a:close/>
              </a:path>
              <a:path w="8258175" h="1171575">
                <a:moveTo>
                  <a:pt x="6015062" y="0"/>
                </a:moveTo>
                <a:lnTo>
                  <a:pt x="5786462" y="0"/>
                </a:lnTo>
                <a:lnTo>
                  <a:pt x="5786462" y="9525"/>
                </a:lnTo>
                <a:lnTo>
                  <a:pt x="6015062" y="9525"/>
                </a:lnTo>
                <a:lnTo>
                  <a:pt x="6015062" y="0"/>
                </a:lnTo>
                <a:close/>
              </a:path>
              <a:path w="8258175" h="1171575">
                <a:moveTo>
                  <a:pt x="6015062" y="19050"/>
                </a:moveTo>
                <a:lnTo>
                  <a:pt x="5786462" y="19050"/>
                </a:lnTo>
                <a:lnTo>
                  <a:pt x="5786462" y="28575"/>
                </a:lnTo>
                <a:lnTo>
                  <a:pt x="6015062" y="28575"/>
                </a:lnTo>
                <a:lnTo>
                  <a:pt x="6015062" y="19050"/>
                </a:lnTo>
                <a:close/>
              </a:path>
              <a:path w="8258175" h="1171575">
                <a:moveTo>
                  <a:pt x="6329387" y="0"/>
                </a:moveTo>
                <a:lnTo>
                  <a:pt x="6100787" y="0"/>
                </a:lnTo>
                <a:lnTo>
                  <a:pt x="6100787" y="9525"/>
                </a:lnTo>
                <a:lnTo>
                  <a:pt x="6329387" y="9525"/>
                </a:lnTo>
                <a:lnTo>
                  <a:pt x="6329387" y="0"/>
                </a:lnTo>
                <a:close/>
              </a:path>
              <a:path w="8258175" h="1171575">
                <a:moveTo>
                  <a:pt x="6329387" y="19050"/>
                </a:moveTo>
                <a:lnTo>
                  <a:pt x="6100787" y="19050"/>
                </a:lnTo>
                <a:lnTo>
                  <a:pt x="6100787" y="28575"/>
                </a:lnTo>
                <a:lnTo>
                  <a:pt x="6329387" y="28575"/>
                </a:lnTo>
                <a:lnTo>
                  <a:pt x="6329387" y="19050"/>
                </a:lnTo>
                <a:close/>
              </a:path>
              <a:path w="8258175" h="1171575">
                <a:moveTo>
                  <a:pt x="6643712" y="0"/>
                </a:moveTo>
                <a:lnTo>
                  <a:pt x="6415112" y="0"/>
                </a:lnTo>
                <a:lnTo>
                  <a:pt x="6415112" y="9525"/>
                </a:lnTo>
                <a:lnTo>
                  <a:pt x="6643712" y="9525"/>
                </a:lnTo>
                <a:lnTo>
                  <a:pt x="6643712" y="0"/>
                </a:lnTo>
                <a:close/>
              </a:path>
              <a:path w="8258175" h="1171575">
                <a:moveTo>
                  <a:pt x="6643712" y="19050"/>
                </a:moveTo>
                <a:lnTo>
                  <a:pt x="6415112" y="19050"/>
                </a:lnTo>
                <a:lnTo>
                  <a:pt x="6415112" y="28575"/>
                </a:lnTo>
                <a:lnTo>
                  <a:pt x="6643712" y="28575"/>
                </a:lnTo>
                <a:lnTo>
                  <a:pt x="6643712" y="19050"/>
                </a:lnTo>
                <a:close/>
              </a:path>
              <a:path w="8258175" h="1171575">
                <a:moveTo>
                  <a:pt x="6958037" y="0"/>
                </a:moveTo>
                <a:lnTo>
                  <a:pt x="6729437" y="0"/>
                </a:lnTo>
                <a:lnTo>
                  <a:pt x="6729437" y="9525"/>
                </a:lnTo>
                <a:lnTo>
                  <a:pt x="6958037" y="9525"/>
                </a:lnTo>
                <a:lnTo>
                  <a:pt x="6958037" y="0"/>
                </a:lnTo>
                <a:close/>
              </a:path>
              <a:path w="8258175" h="1171575">
                <a:moveTo>
                  <a:pt x="6958037" y="19050"/>
                </a:moveTo>
                <a:lnTo>
                  <a:pt x="6729437" y="19050"/>
                </a:lnTo>
                <a:lnTo>
                  <a:pt x="6729437" y="28575"/>
                </a:lnTo>
                <a:lnTo>
                  <a:pt x="6958037" y="28575"/>
                </a:lnTo>
                <a:lnTo>
                  <a:pt x="6958037" y="19050"/>
                </a:lnTo>
                <a:close/>
              </a:path>
              <a:path w="8258175" h="1171575">
                <a:moveTo>
                  <a:pt x="7272362" y="0"/>
                </a:moveTo>
                <a:lnTo>
                  <a:pt x="7043762" y="0"/>
                </a:lnTo>
                <a:lnTo>
                  <a:pt x="7043762" y="9525"/>
                </a:lnTo>
                <a:lnTo>
                  <a:pt x="7272362" y="9525"/>
                </a:lnTo>
                <a:lnTo>
                  <a:pt x="7272362" y="0"/>
                </a:lnTo>
                <a:close/>
              </a:path>
              <a:path w="8258175" h="1171575">
                <a:moveTo>
                  <a:pt x="7272362" y="19050"/>
                </a:moveTo>
                <a:lnTo>
                  <a:pt x="7043762" y="19050"/>
                </a:lnTo>
                <a:lnTo>
                  <a:pt x="7043762" y="28575"/>
                </a:lnTo>
                <a:lnTo>
                  <a:pt x="7272362" y="28575"/>
                </a:lnTo>
                <a:lnTo>
                  <a:pt x="7272362" y="19050"/>
                </a:lnTo>
                <a:close/>
              </a:path>
              <a:path w="8258175" h="1171575">
                <a:moveTo>
                  <a:pt x="7586687" y="0"/>
                </a:moveTo>
                <a:lnTo>
                  <a:pt x="7358087" y="0"/>
                </a:lnTo>
                <a:lnTo>
                  <a:pt x="7358087" y="9525"/>
                </a:lnTo>
                <a:lnTo>
                  <a:pt x="7586687" y="9525"/>
                </a:lnTo>
                <a:lnTo>
                  <a:pt x="7586687" y="0"/>
                </a:lnTo>
                <a:close/>
              </a:path>
              <a:path w="8258175" h="1171575">
                <a:moveTo>
                  <a:pt x="7586687" y="19050"/>
                </a:moveTo>
                <a:lnTo>
                  <a:pt x="7358087" y="19050"/>
                </a:lnTo>
                <a:lnTo>
                  <a:pt x="7358087" y="28575"/>
                </a:lnTo>
                <a:lnTo>
                  <a:pt x="7586687" y="28575"/>
                </a:lnTo>
                <a:lnTo>
                  <a:pt x="7586687" y="19050"/>
                </a:lnTo>
                <a:close/>
              </a:path>
              <a:path w="8258175" h="1171575">
                <a:moveTo>
                  <a:pt x="7901012" y="0"/>
                </a:moveTo>
                <a:lnTo>
                  <a:pt x="7672412" y="0"/>
                </a:lnTo>
                <a:lnTo>
                  <a:pt x="7672412" y="9525"/>
                </a:lnTo>
                <a:lnTo>
                  <a:pt x="7901012" y="9525"/>
                </a:lnTo>
                <a:lnTo>
                  <a:pt x="7901012" y="0"/>
                </a:lnTo>
                <a:close/>
              </a:path>
              <a:path w="8258175" h="1171575">
                <a:moveTo>
                  <a:pt x="7901012" y="19050"/>
                </a:moveTo>
                <a:lnTo>
                  <a:pt x="7672412" y="19050"/>
                </a:lnTo>
                <a:lnTo>
                  <a:pt x="7672412" y="28575"/>
                </a:lnTo>
                <a:lnTo>
                  <a:pt x="7901012" y="28575"/>
                </a:lnTo>
                <a:lnTo>
                  <a:pt x="7901012" y="19050"/>
                </a:lnTo>
                <a:close/>
              </a:path>
              <a:path w="8258175" h="1171575">
                <a:moveTo>
                  <a:pt x="8215337" y="0"/>
                </a:moveTo>
                <a:lnTo>
                  <a:pt x="7986737" y="0"/>
                </a:lnTo>
                <a:lnTo>
                  <a:pt x="7986737" y="9525"/>
                </a:lnTo>
                <a:lnTo>
                  <a:pt x="8215337" y="9525"/>
                </a:lnTo>
                <a:lnTo>
                  <a:pt x="8215337" y="0"/>
                </a:lnTo>
                <a:close/>
              </a:path>
              <a:path w="8258175" h="1171575">
                <a:moveTo>
                  <a:pt x="8215337" y="19050"/>
                </a:moveTo>
                <a:lnTo>
                  <a:pt x="7986737" y="19050"/>
                </a:lnTo>
                <a:lnTo>
                  <a:pt x="7986737" y="28575"/>
                </a:lnTo>
                <a:lnTo>
                  <a:pt x="8215337" y="28575"/>
                </a:lnTo>
                <a:lnTo>
                  <a:pt x="8215337" y="19050"/>
                </a:lnTo>
                <a:close/>
              </a:path>
              <a:path w="8258175" h="1171575">
                <a:moveTo>
                  <a:pt x="8258136" y="71374"/>
                </a:moveTo>
                <a:lnTo>
                  <a:pt x="8248611" y="71374"/>
                </a:lnTo>
                <a:lnTo>
                  <a:pt x="8248611" y="299974"/>
                </a:lnTo>
                <a:lnTo>
                  <a:pt x="8258136" y="299974"/>
                </a:lnTo>
                <a:lnTo>
                  <a:pt x="8258136" y="71374"/>
                </a:lnTo>
                <a:close/>
              </a:path>
              <a:path w="8258175" h="1171575">
                <a:moveTo>
                  <a:pt x="8239086" y="71374"/>
                </a:moveTo>
                <a:lnTo>
                  <a:pt x="8229561" y="71374"/>
                </a:lnTo>
                <a:lnTo>
                  <a:pt x="8229561" y="299974"/>
                </a:lnTo>
                <a:lnTo>
                  <a:pt x="8239086" y="299974"/>
                </a:lnTo>
                <a:lnTo>
                  <a:pt x="8239086" y="71374"/>
                </a:lnTo>
                <a:close/>
              </a:path>
              <a:path w="8258175" h="1171575">
                <a:moveTo>
                  <a:pt x="8258136" y="385699"/>
                </a:moveTo>
                <a:lnTo>
                  <a:pt x="8248611" y="385699"/>
                </a:lnTo>
                <a:lnTo>
                  <a:pt x="8248611" y="614299"/>
                </a:lnTo>
                <a:lnTo>
                  <a:pt x="8258136" y="614299"/>
                </a:lnTo>
                <a:lnTo>
                  <a:pt x="8258136" y="385699"/>
                </a:lnTo>
                <a:close/>
              </a:path>
              <a:path w="8258175" h="1171575">
                <a:moveTo>
                  <a:pt x="8239086" y="385699"/>
                </a:moveTo>
                <a:lnTo>
                  <a:pt x="8229561" y="385699"/>
                </a:lnTo>
                <a:lnTo>
                  <a:pt x="8229561" y="614299"/>
                </a:lnTo>
                <a:lnTo>
                  <a:pt x="8239086" y="614299"/>
                </a:lnTo>
                <a:lnTo>
                  <a:pt x="8239086" y="385699"/>
                </a:lnTo>
                <a:close/>
              </a:path>
              <a:path w="8258175" h="1171575">
                <a:moveTo>
                  <a:pt x="8258136" y="700024"/>
                </a:moveTo>
                <a:lnTo>
                  <a:pt x="8248611" y="700024"/>
                </a:lnTo>
                <a:lnTo>
                  <a:pt x="8248611" y="928624"/>
                </a:lnTo>
                <a:lnTo>
                  <a:pt x="8258136" y="928624"/>
                </a:lnTo>
                <a:lnTo>
                  <a:pt x="8258136" y="700024"/>
                </a:lnTo>
                <a:close/>
              </a:path>
              <a:path w="8258175" h="1171575">
                <a:moveTo>
                  <a:pt x="8239086" y="700024"/>
                </a:moveTo>
                <a:lnTo>
                  <a:pt x="8229561" y="700024"/>
                </a:lnTo>
                <a:lnTo>
                  <a:pt x="8229561" y="928624"/>
                </a:lnTo>
                <a:lnTo>
                  <a:pt x="8239086" y="928624"/>
                </a:lnTo>
                <a:lnTo>
                  <a:pt x="8239086" y="700024"/>
                </a:lnTo>
                <a:close/>
              </a:path>
              <a:path w="8258175" h="1171575">
                <a:moveTo>
                  <a:pt x="8258136" y="1014349"/>
                </a:moveTo>
                <a:lnTo>
                  <a:pt x="8248611" y="1014349"/>
                </a:lnTo>
                <a:lnTo>
                  <a:pt x="8248611" y="1159890"/>
                </a:lnTo>
                <a:lnTo>
                  <a:pt x="8246452" y="1162050"/>
                </a:lnTo>
                <a:lnTo>
                  <a:pt x="8158187" y="1162050"/>
                </a:lnTo>
                <a:lnTo>
                  <a:pt x="8158187" y="1171575"/>
                </a:lnTo>
                <a:lnTo>
                  <a:pt x="8251786" y="1171575"/>
                </a:lnTo>
                <a:lnTo>
                  <a:pt x="8258136" y="1165098"/>
                </a:lnTo>
                <a:lnTo>
                  <a:pt x="8258136" y="1014349"/>
                </a:lnTo>
                <a:close/>
              </a:path>
              <a:path w="8258175" h="1171575">
                <a:moveTo>
                  <a:pt x="8239086" y="1014349"/>
                </a:moveTo>
                <a:lnTo>
                  <a:pt x="8229561" y="1014349"/>
                </a:lnTo>
                <a:lnTo>
                  <a:pt x="8229561" y="1143000"/>
                </a:lnTo>
                <a:lnTo>
                  <a:pt x="8158187" y="1143000"/>
                </a:lnTo>
                <a:lnTo>
                  <a:pt x="8158187" y="1152525"/>
                </a:lnTo>
                <a:lnTo>
                  <a:pt x="8239086" y="1152525"/>
                </a:lnTo>
                <a:lnTo>
                  <a:pt x="8239086" y="1014349"/>
                </a:lnTo>
                <a:close/>
              </a:path>
              <a:path w="8258175" h="1171575">
                <a:moveTo>
                  <a:pt x="8072462" y="1162050"/>
                </a:moveTo>
                <a:lnTo>
                  <a:pt x="7843862" y="1162050"/>
                </a:lnTo>
                <a:lnTo>
                  <a:pt x="7843862" y="1171575"/>
                </a:lnTo>
                <a:lnTo>
                  <a:pt x="8072462" y="1171575"/>
                </a:lnTo>
                <a:lnTo>
                  <a:pt x="8072462" y="1162050"/>
                </a:lnTo>
                <a:close/>
              </a:path>
              <a:path w="8258175" h="1171575">
                <a:moveTo>
                  <a:pt x="8072462" y="1143000"/>
                </a:moveTo>
                <a:lnTo>
                  <a:pt x="7843862" y="1143000"/>
                </a:lnTo>
                <a:lnTo>
                  <a:pt x="7843862" y="1152525"/>
                </a:lnTo>
                <a:lnTo>
                  <a:pt x="8072462" y="1152525"/>
                </a:lnTo>
                <a:lnTo>
                  <a:pt x="8072462" y="1143000"/>
                </a:lnTo>
                <a:close/>
              </a:path>
              <a:path w="8258175" h="1171575">
                <a:moveTo>
                  <a:pt x="7758137" y="1162050"/>
                </a:moveTo>
                <a:lnTo>
                  <a:pt x="7529537" y="1162050"/>
                </a:lnTo>
                <a:lnTo>
                  <a:pt x="7529537" y="1171575"/>
                </a:lnTo>
                <a:lnTo>
                  <a:pt x="7758137" y="1171575"/>
                </a:lnTo>
                <a:lnTo>
                  <a:pt x="7758137" y="1162050"/>
                </a:lnTo>
                <a:close/>
              </a:path>
              <a:path w="8258175" h="1171575">
                <a:moveTo>
                  <a:pt x="7758137" y="1143000"/>
                </a:moveTo>
                <a:lnTo>
                  <a:pt x="7529537" y="1143000"/>
                </a:lnTo>
                <a:lnTo>
                  <a:pt x="7529537" y="1152525"/>
                </a:lnTo>
                <a:lnTo>
                  <a:pt x="7758137" y="1152525"/>
                </a:lnTo>
                <a:lnTo>
                  <a:pt x="7758137" y="1143000"/>
                </a:lnTo>
                <a:close/>
              </a:path>
              <a:path w="8258175" h="1171575">
                <a:moveTo>
                  <a:pt x="7443812" y="1162050"/>
                </a:moveTo>
                <a:lnTo>
                  <a:pt x="7215212" y="1162050"/>
                </a:lnTo>
                <a:lnTo>
                  <a:pt x="7215212" y="1171575"/>
                </a:lnTo>
                <a:lnTo>
                  <a:pt x="7443812" y="1171575"/>
                </a:lnTo>
                <a:lnTo>
                  <a:pt x="7443812" y="1162050"/>
                </a:lnTo>
                <a:close/>
              </a:path>
              <a:path w="8258175" h="1171575">
                <a:moveTo>
                  <a:pt x="7443812" y="1143000"/>
                </a:moveTo>
                <a:lnTo>
                  <a:pt x="7215212" y="1143000"/>
                </a:lnTo>
                <a:lnTo>
                  <a:pt x="7215212" y="1152525"/>
                </a:lnTo>
                <a:lnTo>
                  <a:pt x="7443812" y="1152525"/>
                </a:lnTo>
                <a:lnTo>
                  <a:pt x="7443812" y="1143000"/>
                </a:lnTo>
                <a:close/>
              </a:path>
              <a:path w="8258175" h="1171575">
                <a:moveTo>
                  <a:pt x="7129487" y="1162050"/>
                </a:moveTo>
                <a:lnTo>
                  <a:pt x="6900887" y="1162050"/>
                </a:lnTo>
                <a:lnTo>
                  <a:pt x="6900887" y="1171575"/>
                </a:lnTo>
                <a:lnTo>
                  <a:pt x="7129487" y="1171575"/>
                </a:lnTo>
                <a:lnTo>
                  <a:pt x="7129487" y="1162050"/>
                </a:lnTo>
                <a:close/>
              </a:path>
              <a:path w="8258175" h="1171575">
                <a:moveTo>
                  <a:pt x="7129487" y="1143000"/>
                </a:moveTo>
                <a:lnTo>
                  <a:pt x="6900887" y="1143000"/>
                </a:lnTo>
                <a:lnTo>
                  <a:pt x="6900887" y="1152525"/>
                </a:lnTo>
                <a:lnTo>
                  <a:pt x="7129487" y="1152525"/>
                </a:lnTo>
                <a:lnTo>
                  <a:pt x="7129487" y="1143000"/>
                </a:lnTo>
                <a:close/>
              </a:path>
              <a:path w="8258175" h="1171575">
                <a:moveTo>
                  <a:pt x="6815162" y="1162050"/>
                </a:moveTo>
                <a:lnTo>
                  <a:pt x="6586562" y="1162050"/>
                </a:lnTo>
                <a:lnTo>
                  <a:pt x="6586562" y="1171575"/>
                </a:lnTo>
                <a:lnTo>
                  <a:pt x="6815162" y="1171575"/>
                </a:lnTo>
                <a:lnTo>
                  <a:pt x="6815162" y="1162050"/>
                </a:lnTo>
                <a:close/>
              </a:path>
              <a:path w="8258175" h="1171575">
                <a:moveTo>
                  <a:pt x="6815162" y="1143000"/>
                </a:moveTo>
                <a:lnTo>
                  <a:pt x="6586562" y="1143000"/>
                </a:lnTo>
                <a:lnTo>
                  <a:pt x="6586562" y="1152525"/>
                </a:lnTo>
                <a:lnTo>
                  <a:pt x="6815162" y="1152525"/>
                </a:lnTo>
                <a:lnTo>
                  <a:pt x="6815162" y="1143000"/>
                </a:lnTo>
                <a:close/>
              </a:path>
              <a:path w="8258175" h="1171575">
                <a:moveTo>
                  <a:pt x="6500837" y="1162050"/>
                </a:moveTo>
                <a:lnTo>
                  <a:pt x="6272237" y="1162050"/>
                </a:lnTo>
                <a:lnTo>
                  <a:pt x="6272237" y="1171575"/>
                </a:lnTo>
                <a:lnTo>
                  <a:pt x="6500837" y="1171575"/>
                </a:lnTo>
                <a:lnTo>
                  <a:pt x="6500837" y="1162050"/>
                </a:lnTo>
                <a:close/>
              </a:path>
              <a:path w="8258175" h="1171575">
                <a:moveTo>
                  <a:pt x="6500837" y="1143000"/>
                </a:moveTo>
                <a:lnTo>
                  <a:pt x="6272237" y="1143000"/>
                </a:lnTo>
                <a:lnTo>
                  <a:pt x="6272237" y="1152525"/>
                </a:lnTo>
                <a:lnTo>
                  <a:pt x="6500837" y="1152525"/>
                </a:lnTo>
                <a:lnTo>
                  <a:pt x="6500837" y="1143000"/>
                </a:lnTo>
                <a:close/>
              </a:path>
              <a:path w="8258175" h="1171575">
                <a:moveTo>
                  <a:pt x="6186512" y="1162050"/>
                </a:moveTo>
                <a:lnTo>
                  <a:pt x="5957912" y="1162050"/>
                </a:lnTo>
                <a:lnTo>
                  <a:pt x="5957912" y="1171575"/>
                </a:lnTo>
                <a:lnTo>
                  <a:pt x="6186512" y="1171575"/>
                </a:lnTo>
                <a:lnTo>
                  <a:pt x="6186512" y="1162050"/>
                </a:lnTo>
                <a:close/>
              </a:path>
              <a:path w="8258175" h="1171575">
                <a:moveTo>
                  <a:pt x="6186512" y="1143000"/>
                </a:moveTo>
                <a:lnTo>
                  <a:pt x="5957912" y="1143000"/>
                </a:lnTo>
                <a:lnTo>
                  <a:pt x="5957912" y="1152525"/>
                </a:lnTo>
                <a:lnTo>
                  <a:pt x="6186512" y="1152525"/>
                </a:lnTo>
                <a:lnTo>
                  <a:pt x="6186512" y="1143000"/>
                </a:lnTo>
                <a:close/>
              </a:path>
              <a:path w="8258175" h="1171575">
                <a:moveTo>
                  <a:pt x="5872187" y="1162050"/>
                </a:moveTo>
                <a:lnTo>
                  <a:pt x="5643587" y="1162050"/>
                </a:lnTo>
                <a:lnTo>
                  <a:pt x="5643587" y="1171575"/>
                </a:lnTo>
                <a:lnTo>
                  <a:pt x="5872187" y="1171575"/>
                </a:lnTo>
                <a:lnTo>
                  <a:pt x="5872187" y="1162050"/>
                </a:lnTo>
                <a:close/>
              </a:path>
              <a:path w="8258175" h="1171575">
                <a:moveTo>
                  <a:pt x="5872187" y="1143000"/>
                </a:moveTo>
                <a:lnTo>
                  <a:pt x="5643587" y="1143000"/>
                </a:lnTo>
                <a:lnTo>
                  <a:pt x="5643587" y="1152525"/>
                </a:lnTo>
                <a:lnTo>
                  <a:pt x="5872187" y="1152525"/>
                </a:lnTo>
                <a:lnTo>
                  <a:pt x="5872187" y="1143000"/>
                </a:lnTo>
                <a:close/>
              </a:path>
              <a:path w="8258175" h="1171575">
                <a:moveTo>
                  <a:pt x="5557862" y="1162050"/>
                </a:moveTo>
                <a:lnTo>
                  <a:pt x="5329262" y="1162050"/>
                </a:lnTo>
                <a:lnTo>
                  <a:pt x="5329262" y="1171575"/>
                </a:lnTo>
                <a:lnTo>
                  <a:pt x="5557862" y="1171575"/>
                </a:lnTo>
                <a:lnTo>
                  <a:pt x="5557862" y="1162050"/>
                </a:lnTo>
                <a:close/>
              </a:path>
              <a:path w="8258175" h="1171575">
                <a:moveTo>
                  <a:pt x="5557862" y="1143000"/>
                </a:moveTo>
                <a:lnTo>
                  <a:pt x="5329262" y="1143000"/>
                </a:lnTo>
                <a:lnTo>
                  <a:pt x="5329262" y="1152525"/>
                </a:lnTo>
                <a:lnTo>
                  <a:pt x="5557862" y="1152525"/>
                </a:lnTo>
                <a:lnTo>
                  <a:pt x="5557862" y="1143000"/>
                </a:lnTo>
                <a:close/>
              </a:path>
              <a:path w="8258175" h="1171575">
                <a:moveTo>
                  <a:pt x="5243537" y="1162050"/>
                </a:moveTo>
                <a:lnTo>
                  <a:pt x="5014937" y="1162050"/>
                </a:lnTo>
                <a:lnTo>
                  <a:pt x="5014937" y="1171575"/>
                </a:lnTo>
                <a:lnTo>
                  <a:pt x="5243537" y="1171575"/>
                </a:lnTo>
                <a:lnTo>
                  <a:pt x="5243537" y="1162050"/>
                </a:lnTo>
                <a:close/>
              </a:path>
              <a:path w="8258175" h="1171575">
                <a:moveTo>
                  <a:pt x="5243537" y="1143000"/>
                </a:moveTo>
                <a:lnTo>
                  <a:pt x="5014937" y="1143000"/>
                </a:lnTo>
                <a:lnTo>
                  <a:pt x="5014937" y="1152525"/>
                </a:lnTo>
                <a:lnTo>
                  <a:pt x="5243537" y="1152525"/>
                </a:lnTo>
                <a:lnTo>
                  <a:pt x="5243537" y="1143000"/>
                </a:lnTo>
                <a:close/>
              </a:path>
              <a:path w="8258175" h="1171575">
                <a:moveTo>
                  <a:pt x="4929212" y="1162050"/>
                </a:moveTo>
                <a:lnTo>
                  <a:pt x="4700612" y="1162050"/>
                </a:lnTo>
                <a:lnTo>
                  <a:pt x="4700612" y="1171575"/>
                </a:lnTo>
                <a:lnTo>
                  <a:pt x="4929212" y="1171575"/>
                </a:lnTo>
                <a:lnTo>
                  <a:pt x="4929212" y="1162050"/>
                </a:lnTo>
                <a:close/>
              </a:path>
              <a:path w="8258175" h="1171575">
                <a:moveTo>
                  <a:pt x="4929212" y="1143000"/>
                </a:moveTo>
                <a:lnTo>
                  <a:pt x="4700612" y="1143000"/>
                </a:lnTo>
                <a:lnTo>
                  <a:pt x="4700612" y="1152525"/>
                </a:lnTo>
                <a:lnTo>
                  <a:pt x="4929212" y="1152525"/>
                </a:lnTo>
                <a:lnTo>
                  <a:pt x="4929212" y="1143000"/>
                </a:lnTo>
                <a:close/>
              </a:path>
              <a:path w="8258175" h="1171575">
                <a:moveTo>
                  <a:pt x="4614887" y="1162050"/>
                </a:moveTo>
                <a:lnTo>
                  <a:pt x="4386287" y="1162050"/>
                </a:lnTo>
                <a:lnTo>
                  <a:pt x="4386287" y="1171575"/>
                </a:lnTo>
                <a:lnTo>
                  <a:pt x="4614887" y="1171575"/>
                </a:lnTo>
                <a:lnTo>
                  <a:pt x="4614887" y="1162050"/>
                </a:lnTo>
                <a:close/>
              </a:path>
              <a:path w="8258175" h="1171575">
                <a:moveTo>
                  <a:pt x="4614887" y="1143000"/>
                </a:moveTo>
                <a:lnTo>
                  <a:pt x="4386287" y="1143000"/>
                </a:lnTo>
                <a:lnTo>
                  <a:pt x="4386287" y="1152525"/>
                </a:lnTo>
                <a:lnTo>
                  <a:pt x="4614887" y="1152525"/>
                </a:lnTo>
                <a:lnTo>
                  <a:pt x="4614887" y="1143000"/>
                </a:lnTo>
                <a:close/>
              </a:path>
              <a:path w="8258175" h="1171575">
                <a:moveTo>
                  <a:pt x="4300562" y="1162050"/>
                </a:moveTo>
                <a:lnTo>
                  <a:pt x="4071962" y="1162050"/>
                </a:lnTo>
                <a:lnTo>
                  <a:pt x="4071962" y="1171575"/>
                </a:lnTo>
                <a:lnTo>
                  <a:pt x="4300562" y="1171575"/>
                </a:lnTo>
                <a:lnTo>
                  <a:pt x="4300562" y="1162050"/>
                </a:lnTo>
                <a:close/>
              </a:path>
              <a:path w="8258175" h="1171575">
                <a:moveTo>
                  <a:pt x="4300562" y="1143000"/>
                </a:moveTo>
                <a:lnTo>
                  <a:pt x="4071962" y="1143000"/>
                </a:lnTo>
                <a:lnTo>
                  <a:pt x="4071962" y="1152525"/>
                </a:lnTo>
                <a:lnTo>
                  <a:pt x="4300562" y="1152525"/>
                </a:lnTo>
                <a:lnTo>
                  <a:pt x="4300562" y="1143000"/>
                </a:lnTo>
                <a:close/>
              </a:path>
              <a:path w="8258175" h="1171575">
                <a:moveTo>
                  <a:pt x="3986237" y="1162050"/>
                </a:moveTo>
                <a:lnTo>
                  <a:pt x="3757637" y="1162050"/>
                </a:lnTo>
                <a:lnTo>
                  <a:pt x="3757637" y="1171575"/>
                </a:lnTo>
                <a:lnTo>
                  <a:pt x="3986237" y="1171575"/>
                </a:lnTo>
                <a:lnTo>
                  <a:pt x="3986237" y="1162050"/>
                </a:lnTo>
                <a:close/>
              </a:path>
              <a:path w="8258175" h="1171575">
                <a:moveTo>
                  <a:pt x="3986237" y="1143000"/>
                </a:moveTo>
                <a:lnTo>
                  <a:pt x="3757637" y="1143000"/>
                </a:lnTo>
                <a:lnTo>
                  <a:pt x="3757637" y="1152525"/>
                </a:lnTo>
                <a:lnTo>
                  <a:pt x="3986237" y="1152525"/>
                </a:lnTo>
                <a:lnTo>
                  <a:pt x="3986237" y="1143000"/>
                </a:lnTo>
                <a:close/>
              </a:path>
              <a:path w="8258175" h="1171575">
                <a:moveTo>
                  <a:pt x="3671912" y="1162050"/>
                </a:moveTo>
                <a:lnTo>
                  <a:pt x="3443312" y="1162050"/>
                </a:lnTo>
                <a:lnTo>
                  <a:pt x="3443312" y="1171575"/>
                </a:lnTo>
                <a:lnTo>
                  <a:pt x="3671912" y="1171575"/>
                </a:lnTo>
                <a:lnTo>
                  <a:pt x="3671912" y="1162050"/>
                </a:lnTo>
                <a:close/>
              </a:path>
              <a:path w="8258175" h="1171575">
                <a:moveTo>
                  <a:pt x="3671912" y="1143000"/>
                </a:moveTo>
                <a:lnTo>
                  <a:pt x="3443312" y="1143000"/>
                </a:lnTo>
                <a:lnTo>
                  <a:pt x="3443312" y="1152525"/>
                </a:lnTo>
                <a:lnTo>
                  <a:pt x="3671912" y="1152525"/>
                </a:lnTo>
                <a:lnTo>
                  <a:pt x="3671912" y="1143000"/>
                </a:lnTo>
                <a:close/>
              </a:path>
              <a:path w="8258175" h="1171575">
                <a:moveTo>
                  <a:pt x="3357587" y="1162050"/>
                </a:moveTo>
                <a:lnTo>
                  <a:pt x="3128987" y="1162050"/>
                </a:lnTo>
                <a:lnTo>
                  <a:pt x="3128987" y="1171575"/>
                </a:lnTo>
                <a:lnTo>
                  <a:pt x="3357587" y="1171575"/>
                </a:lnTo>
                <a:lnTo>
                  <a:pt x="3357587" y="1162050"/>
                </a:lnTo>
                <a:close/>
              </a:path>
              <a:path w="8258175" h="1171575">
                <a:moveTo>
                  <a:pt x="3357587" y="1143000"/>
                </a:moveTo>
                <a:lnTo>
                  <a:pt x="3128987" y="1143000"/>
                </a:lnTo>
                <a:lnTo>
                  <a:pt x="3128987" y="1152525"/>
                </a:lnTo>
                <a:lnTo>
                  <a:pt x="3357587" y="1152525"/>
                </a:lnTo>
                <a:lnTo>
                  <a:pt x="3357587" y="1143000"/>
                </a:lnTo>
                <a:close/>
              </a:path>
              <a:path w="8258175" h="1171575">
                <a:moveTo>
                  <a:pt x="3043262" y="1162050"/>
                </a:moveTo>
                <a:lnTo>
                  <a:pt x="2814662" y="1162050"/>
                </a:lnTo>
                <a:lnTo>
                  <a:pt x="2814662" y="1171575"/>
                </a:lnTo>
                <a:lnTo>
                  <a:pt x="3043262" y="1171575"/>
                </a:lnTo>
                <a:lnTo>
                  <a:pt x="3043262" y="1162050"/>
                </a:lnTo>
                <a:close/>
              </a:path>
              <a:path w="8258175" h="1171575">
                <a:moveTo>
                  <a:pt x="3043262" y="1143000"/>
                </a:moveTo>
                <a:lnTo>
                  <a:pt x="2814662" y="1143000"/>
                </a:lnTo>
                <a:lnTo>
                  <a:pt x="2814662" y="1152525"/>
                </a:lnTo>
                <a:lnTo>
                  <a:pt x="3043262" y="1152525"/>
                </a:lnTo>
                <a:lnTo>
                  <a:pt x="3043262" y="1143000"/>
                </a:lnTo>
                <a:close/>
              </a:path>
              <a:path w="8258175" h="1171575">
                <a:moveTo>
                  <a:pt x="2728937" y="1162050"/>
                </a:moveTo>
                <a:lnTo>
                  <a:pt x="2500337" y="1162050"/>
                </a:lnTo>
                <a:lnTo>
                  <a:pt x="2500337" y="1171575"/>
                </a:lnTo>
                <a:lnTo>
                  <a:pt x="2728937" y="1171575"/>
                </a:lnTo>
                <a:lnTo>
                  <a:pt x="2728937" y="1162050"/>
                </a:lnTo>
                <a:close/>
              </a:path>
              <a:path w="8258175" h="1171575">
                <a:moveTo>
                  <a:pt x="2728937" y="1143000"/>
                </a:moveTo>
                <a:lnTo>
                  <a:pt x="2500337" y="1143000"/>
                </a:lnTo>
                <a:lnTo>
                  <a:pt x="2500337" y="1152525"/>
                </a:lnTo>
                <a:lnTo>
                  <a:pt x="2728937" y="1152525"/>
                </a:lnTo>
                <a:lnTo>
                  <a:pt x="2728937" y="1143000"/>
                </a:lnTo>
                <a:close/>
              </a:path>
              <a:path w="8258175" h="1171575">
                <a:moveTo>
                  <a:pt x="2414612" y="1162050"/>
                </a:moveTo>
                <a:lnTo>
                  <a:pt x="2186012" y="1162050"/>
                </a:lnTo>
                <a:lnTo>
                  <a:pt x="2186012" y="1171575"/>
                </a:lnTo>
                <a:lnTo>
                  <a:pt x="2414612" y="1171575"/>
                </a:lnTo>
                <a:lnTo>
                  <a:pt x="2414612" y="1162050"/>
                </a:lnTo>
                <a:close/>
              </a:path>
              <a:path w="8258175" h="1171575">
                <a:moveTo>
                  <a:pt x="2414612" y="1143000"/>
                </a:moveTo>
                <a:lnTo>
                  <a:pt x="2186012" y="1143000"/>
                </a:lnTo>
                <a:lnTo>
                  <a:pt x="2186012" y="1152525"/>
                </a:lnTo>
                <a:lnTo>
                  <a:pt x="2414612" y="1152525"/>
                </a:lnTo>
                <a:lnTo>
                  <a:pt x="2414612" y="1143000"/>
                </a:lnTo>
                <a:close/>
              </a:path>
              <a:path w="8258175" h="1171575">
                <a:moveTo>
                  <a:pt x="2100287" y="1162050"/>
                </a:moveTo>
                <a:lnTo>
                  <a:pt x="1871687" y="1162050"/>
                </a:lnTo>
                <a:lnTo>
                  <a:pt x="1871687" y="1171575"/>
                </a:lnTo>
                <a:lnTo>
                  <a:pt x="2100287" y="1171575"/>
                </a:lnTo>
                <a:lnTo>
                  <a:pt x="2100287" y="1162050"/>
                </a:lnTo>
                <a:close/>
              </a:path>
              <a:path w="8258175" h="1171575">
                <a:moveTo>
                  <a:pt x="2100287" y="1143000"/>
                </a:moveTo>
                <a:lnTo>
                  <a:pt x="1871687" y="1143000"/>
                </a:lnTo>
                <a:lnTo>
                  <a:pt x="1871687" y="1152525"/>
                </a:lnTo>
                <a:lnTo>
                  <a:pt x="2100287" y="1152525"/>
                </a:lnTo>
                <a:lnTo>
                  <a:pt x="2100287" y="1143000"/>
                </a:lnTo>
                <a:close/>
              </a:path>
              <a:path w="8258175" h="1171575">
                <a:moveTo>
                  <a:pt x="1785962" y="1162050"/>
                </a:moveTo>
                <a:lnTo>
                  <a:pt x="1557362" y="1162050"/>
                </a:lnTo>
                <a:lnTo>
                  <a:pt x="1557362" y="1171575"/>
                </a:lnTo>
                <a:lnTo>
                  <a:pt x="1785962" y="1171575"/>
                </a:lnTo>
                <a:lnTo>
                  <a:pt x="1785962" y="1162050"/>
                </a:lnTo>
                <a:close/>
              </a:path>
              <a:path w="8258175" h="1171575">
                <a:moveTo>
                  <a:pt x="1785962" y="1143000"/>
                </a:moveTo>
                <a:lnTo>
                  <a:pt x="1557362" y="1143000"/>
                </a:lnTo>
                <a:lnTo>
                  <a:pt x="1557362" y="1152525"/>
                </a:lnTo>
                <a:lnTo>
                  <a:pt x="1785962" y="1152525"/>
                </a:lnTo>
                <a:lnTo>
                  <a:pt x="1785962" y="1143000"/>
                </a:lnTo>
                <a:close/>
              </a:path>
              <a:path w="8258175" h="1171575">
                <a:moveTo>
                  <a:pt x="1471637" y="1162050"/>
                </a:moveTo>
                <a:lnTo>
                  <a:pt x="1243037" y="1162050"/>
                </a:lnTo>
                <a:lnTo>
                  <a:pt x="1243037" y="1171575"/>
                </a:lnTo>
                <a:lnTo>
                  <a:pt x="1471637" y="1171575"/>
                </a:lnTo>
                <a:lnTo>
                  <a:pt x="1471637" y="1162050"/>
                </a:lnTo>
                <a:close/>
              </a:path>
              <a:path w="8258175" h="1171575">
                <a:moveTo>
                  <a:pt x="1471637" y="1143000"/>
                </a:moveTo>
                <a:lnTo>
                  <a:pt x="1243037" y="1143000"/>
                </a:lnTo>
                <a:lnTo>
                  <a:pt x="1243037" y="1152525"/>
                </a:lnTo>
                <a:lnTo>
                  <a:pt x="1471637" y="1152525"/>
                </a:lnTo>
                <a:lnTo>
                  <a:pt x="1471637" y="1143000"/>
                </a:lnTo>
                <a:close/>
              </a:path>
              <a:path w="8258175" h="1171575">
                <a:moveTo>
                  <a:pt x="1157312" y="1162050"/>
                </a:moveTo>
                <a:lnTo>
                  <a:pt x="928712" y="1162050"/>
                </a:lnTo>
                <a:lnTo>
                  <a:pt x="928712" y="1171575"/>
                </a:lnTo>
                <a:lnTo>
                  <a:pt x="1157312" y="1171575"/>
                </a:lnTo>
                <a:lnTo>
                  <a:pt x="1157312" y="1162050"/>
                </a:lnTo>
                <a:close/>
              </a:path>
              <a:path w="8258175" h="1171575">
                <a:moveTo>
                  <a:pt x="1157312" y="1143000"/>
                </a:moveTo>
                <a:lnTo>
                  <a:pt x="928712" y="1143000"/>
                </a:lnTo>
                <a:lnTo>
                  <a:pt x="928712" y="1152525"/>
                </a:lnTo>
                <a:lnTo>
                  <a:pt x="1157312" y="1152525"/>
                </a:lnTo>
                <a:lnTo>
                  <a:pt x="1157312" y="1143000"/>
                </a:lnTo>
                <a:close/>
              </a:path>
              <a:path w="8258175" h="1171575">
                <a:moveTo>
                  <a:pt x="842949" y="1162050"/>
                </a:moveTo>
                <a:lnTo>
                  <a:pt x="614349" y="1162050"/>
                </a:lnTo>
                <a:lnTo>
                  <a:pt x="614349" y="1171575"/>
                </a:lnTo>
                <a:lnTo>
                  <a:pt x="842949" y="1171575"/>
                </a:lnTo>
                <a:lnTo>
                  <a:pt x="842949" y="1162050"/>
                </a:lnTo>
                <a:close/>
              </a:path>
              <a:path w="8258175" h="1171575">
                <a:moveTo>
                  <a:pt x="842949" y="1143000"/>
                </a:moveTo>
                <a:lnTo>
                  <a:pt x="614349" y="1143000"/>
                </a:lnTo>
                <a:lnTo>
                  <a:pt x="614349" y="1152525"/>
                </a:lnTo>
                <a:lnTo>
                  <a:pt x="842949" y="1152525"/>
                </a:lnTo>
                <a:lnTo>
                  <a:pt x="842949" y="1143000"/>
                </a:lnTo>
                <a:close/>
              </a:path>
              <a:path w="8258175" h="1171575">
                <a:moveTo>
                  <a:pt x="528624" y="1162050"/>
                </a:moveTo>
                <a:lnTo>
                  <a:pt x="300024" y="1162050"/>
                </a:lnTo>
                <a:lnTo>
                  <a:pt x="300024" y="1171575"/>
                </a:lnTo>
                <a:lnTo>
                  <a:pt x="528624" y="1171575"/>
                </a:lnTo>
                <a:lnTo>
                  <a:pt x="528624" y="1162050"/>
                </a:lnTo>
                <a:close/>
              </a:path>
              <a:path w="8258175" h="1171575">
                <a:moveTo>
                  <a:pt x="528624" y="1143000"/>
                </a:moveTo>
                <a:lnTo>
                  <a:pt x="300024" y="1143000"/>
                </a:lnTo>
                <a:lnTo>
                  <a:pt x="300024" y="1152525"/>
                </a:lnTo>
                <a:lnTo>
                  <a:pt x="528624" y="1152525"/>
                </a:lnTo>
                <a:lnTo>
                  <a:pt x="528624" y="1143000"/>
                </a:lnTo>
                <a:close/>
              </a:path>
              <a:path w="8258175" h="1171575">
                <a:moveTo>
                  <a:pt x="214299" y="1162050"/>
                </a:moveTo>
                <a:lnTo>
                  <a:pt x="14287" y="1162050"/>
                </a:lnTo>
                <a:lnTo>
                  <a:pt x="14287" y="1171575"/>
                </a:lnTo>
                <a:lnTo>
                  <a:pt x="214299" y="1171575"/>
                </a:lnTo>
                <a:lnTo>
                  <a:pt x="214299" y="1162050"/>
                </a:lnTo>
                <a:close/>
              </a:path>
            </a:pathLst>
          </a:custGeom>
          <a:solidFill>
            <a:srgbClr val="E75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70838" y="268296"/>
            <a:ext cx="63487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305" dirty="0">
                <a:latin typeface="Trebuchet MS"/>
                <a:cs typeface="Trebuchet MS"/>
              </a:rPr>
              <a:t>YETENEK</a:t>
            </a:r>
            <a:r>
              <a:rPr sz="4800" u="none" spc="130" dirty="0">
                <a:latin typeface="Trebuchet MS"/>
                <a:cs typeface="Trebuchet MS"/>
              </a:rPr>
              <a:t> </a:t>
            </a:r>
            <a:r>
              <a:rPr sz="4800" u="none" spc="-140" dirty="0">
                <a:latin typeface="Trebuchet MS"/>
                <a:cs typeface="Trebuchet MS"/>
              </a:rPr>
              <a:t>VE</a:t>
            </a:r>
            <a:r>
              <a:rPr sz="4800" u="none" spc="160" dirty="0">
                <a:latin typeface="Trebuchet MS"/>
                <a:cs typeface="Trebuchet MS"/>
              </a:rPr>
              <a:t> </a:t>
            </a:r>
            <a:r>
              <a:rPr sz="4800" u="none" spc="-165" dirty="0">
                <a:latin typeface="Trebuchet MS"/>
                <a:cs typeface="Trebuchet MS"/>
              </a:rPr>
              <a:t>BECERİ</a:t>
            </a:r>
            <a:endParaRPr sz="4800" dirty="0">
              <a:latin typeface="Trebuchet MS"/>
              <a:cs typeface="Trebuchet MS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-20565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i="1" dirty="0">
                <a:solidFill>
                  <a:srgbClr val="FF0000"/>
                </a:solidFill>
              </a:rPr>
              <a:t>Örneğin; </a:t>
            </a:r>
            <a:r>
              <a:rPr lang="tr-TR" sz="2400" i="1" dirty="0">
                <a:solidFill>
                  <a:prstClr val="black"/>
                </a:solidFill>
              </a:rPr>
              <a:t>doğuştan başarılı bir yüzücü olma kapasitesi ile dünyaya gelen bir birey deniz olmayan bir bölgede bu yeteneğini beceriye dönüştürme şansı bulamayabilir.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4025" y="80594"/>
            <a:ext cx="50577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u="none" spc="-345" dirty="0">
                <a:solidFill>
                  <a:srgbClr val="FFFFFF"/>
                </a:solidFill>
                <a:latin typeface="Trebuchet MS"/>
                <a:cs typeface="Trebuchet MS"/>
              </a:rPr>
              <a:t>YETENEK</a:t>
            </a:r>
            <a:r>
              <a:rPr sz="5000" u="none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000" u="none" spc="-60" dirty="0">
                <a:solidFill>
                  <a:srgbClr val="FFFFFF"/>
                </a:solidFill>
                <a:latin typeface="Trebuchet MS"/>
                <a:cs typeface="Trebuchet MS"/>
              </a:rPr>
              <a:t>ALANLA</a:t>
            </a:r>
            <a:r>
              <a:rPr sz="5000" u="none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5000" u="none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50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02281"/>
              </p:ext>
            </p:extLst>
          </p:nvPr>
        </p:nvGraphicFramePr>
        <p:xfrm>
          <a:off x="3131840" y="1628800"/>
          <a:ext cx="2304256" cy="43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67"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9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Sözel-Dilsel</a:t>
                      </a:r>
                      <a:r>
                        <a:rPr sz="19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Zeka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solidFill>
                      <a:srgbClr val="759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2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82575" marR="27622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Akademik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başarıyla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ilişkili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olan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genel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zekanın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temel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unsurudur.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304165" marR="29654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Okuma,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yazma,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dinleme,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konuşmada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kelimeleri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etkili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kullanma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yeteneğidir.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79249"/>
              </p:ext>
            </p:extLst>
          </p:nvPr>
        </p:nvGraphicFramePr>
        <p:xfrm>
          <a:off x="6156176" y="1628799"/>
          <a:ext cx="2160240" cy="4387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6797">
                <a:tc>
                  <a:txBody>
                    <a:bodyPr/>
                    <a:lstStyle/>
                    <a:p>
                      <a:pPr marL="154305" marR="149225" indent="339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 err="1">
                          <a:latin typeface="Calibri"/>
                          <a:cs typeface="Calibri"/>
                        </a:rPr>
                        <a:t>Mantıksal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600" dirty="0" smtClean="0">
                          <a:latin typeface="Calibri"/>
                          <a:cs typeface="Calibri"/>
                        </a:rPr>
                        <a:t>   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 err="1" smtClean="0">
                          <a:latin typeface="Calibri"/>
                          <a:cs typeface="Calibri"/>
                        </a:rPr>
                        <a:t>ma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20" dirty="0" err="1" smtClean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dirty="0" err="1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33020" marB="0"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0392">
                <a:tc>
                  <a:txBody>
                    <a:bodyPr/>
                    <a:lstStyle/>
                    <a:p>
                      <a:pPr marL="285115" marR="277495" indent="-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Genel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zekanın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temel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urla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ı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biri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1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60985" marR="254635" indent="355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Hesaplama becerisi,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mantıksal nedensellik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ilişkisi kurma,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karmaşık problemleri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çözme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becerilerini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kapsar.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69525"/>
              </p:ext>
            </p:extLst>
          </p:nvPr>
        </p:nvGraphicFramePr>
        <p:xfrm>
          <a:off x="467544" y="1628800"/>
          <a:ext cx="1944216" cy="4387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6356"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Uzamsal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Zeka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0833">
                <a:tc>
                  <a:txBody>
                    <a:bodyPr/>
                    <a:lstStyle/>
                    <a:p>
                      <a:pPr marL="273050" marR="26543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Dü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ny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yı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doğru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algılam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yı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gerektiren; cisimlerin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uzaydaki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biçimlerini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algılama,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cisimleri iki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veya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üç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boyutlu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olarak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63220" marR="356235" indent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görebilme, geometrik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şekilleri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farklı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açılardan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anlama gibi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yetileri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kapsar.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B050"/>
                </a:solidFill>
              </a:rPr>
              <a:t>«Meslek seçiminde yeteneklerimiz kadar ilgilerimiz de önemlidir.»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B050"/>
                </a:solidFill>
              </a:rPr>
              <a:t>«Sevdiğimiz bir işi yaparken daha başarılı oluruz.»</a:t>
            </a:r>
            <a:endParaRPr lang="tr-TR" sz="2400" i="1" dirty="0">
              <a:solidFill>
                <a:srgbClr val="00B05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48" y="4077072"/>
            <a:ext cx="31913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 </a:t>
            </a:r>
            <a:endParaRPr lang="tr-TR" sz="2400" i="1" dirty="0">
              <a:solidFill>
                <a:srgbClr val="92D050"/>
              </a:solidFill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22" y="655040"/>
            <a:ext cx="8575963" cy="54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rgbClr val="002060"/>
                </a:solidFill>
              </a:rPr>
              <a:t>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</a:p>
          <a:p>
            <a:pPr marL="0" indent="0" algn="just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6036"/>
            <a:ext cx="2088232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3985060"/>
            <a:ext cx="2232248" cy="1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gisayar Simgeleri Kalite kontrol Kalite Yönetimi - kaliteli vektör  şeffaf PNG görüntüs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90" y="3756036"/>
            <a:ext cx="24925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61" y="71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684</Words>
  <Application>Microsoft Office PowerPoint</Application>
  <PresentationFormat>Ekran Gösterisi (4:3)</PresentationFormat>
  <Paragraphs>120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Mesleki İlgi, Değer ve Yeteneklerini Tanıma</vt:lpstr>
      <vt:lpstr>Meslek Seçimi Nedir?</vt:lpstr>
      <vt:lpstr>PowerPoint Sunusu</vt:lpstr>
      <vt:lpstr>YETENEK VE BECERİ</vt:lpstr>
      <vt:lpstr>PowerPoint Sunusu</vt:lpstr>
      <vt:lpstr>YETENEK ALANLARI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Fen Lisesi</cp:lastModifiedBy>
  <cp:revision>135</cp:revision>
  <dcterms:created xsi:type="dcterms:W3CDTF">2021-09-27T08:49:05Z</dcterms:created>
  <dcterms:modified xsi:type="dcterms:W3CDTF">2023-12-28T08:05:21Z</dcterms:modified>
</cp:coreProperties>
</file>