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3" r:id="rId7"/>
    <p:sldId id="261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D80-EA44-4EF0-A8AF-3BCBE6FE8327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D5B-E0C4-443F-A2A8-B96CDBBD7D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5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D80-EA44-4EF0-A8AF-3BCBE6FE8327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D5B-E0C4-443F-A2A8-B96CDBBD7D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3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D80-EA44-4EF0-A8AF-3BCBE6FE8327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D5B-E0C4-443F-A2A8-B96CDBBD7D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27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D80-EA44-4EF0-A8AF-3BCBE6FE8327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D5B-E0C4-443F-A2A8-B96CDBBD7D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30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D80-EA44-4EF0-A8AF-3BCBE6FE8327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D5B-E0C4-443F-A2A8-B96CDBBD7D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346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D80-EA44-4EF0-A8AF-3BCBE6FE8327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D5B-E0C4-443F-A2A8-B96CDBBD7D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12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D80-EA44-4EF0-A8AF-3BCBE6FE8327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D5B-E0C4-443F-A2A8-B96CDBBD7D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25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D80-EA44-4EF0-A8AF-3BCBE6FE8327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D5B-E0C4-443F-A2A8-B96CDBBD7D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38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D80-EA44-4EF0-A8AF-3BCBE6FE8327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D5B-E0C4-443F-A2A8-B96CDBBD7D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028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D80-EA44-4EF0-A8AF-3BCBE6FE8327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D5B-E0C4-443F-A2A8-B96CDBBD7D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89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9D80-EA44-4EF0-A8AF-3BCBE6FE8327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8D5B-E0C4-443F-A2A8-B96CDBBD7D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09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49D80-EA44-4EF0-A8AF-3BCBE6FE8327}" type="datetimeFigureOut">
              <a:rPr lang="tr-TR" smtClean="0"/>
              <a:t>28.12.2023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8D5B-E0C4-443F-A2A8-B96CDBBD7D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71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6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90646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7426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298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5" cy="6858002"/>
          </a:xfrm>
        </p:spPr>
      </p:pic>
    </p:spTree>
    <p:extLst>
      <p:ext uri="{BB962C8B-B14F-4D97-AF65-F5344CB8AC3E}">
        <p14:creationId xmlns:p14="http://schemas.microsoft.com/office/powerpoint/2010/main" val="45807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17830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253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307249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93692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331283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854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76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871202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9017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4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6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335464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3782" cy="6864627"/>
          </a:xfrm>
        </p:spPr>
      </p:pic>
    </p:spTree>
    <p:extLst>
      <p:ext uri="{BB962C8B-B14F-4D97-AF65-F5344CB8AC3E}">
        <p14:creationId xmlns:p14="http://schemas.microsoft.com/office/powerpoint/2010/main" val="410350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1026" cy="6947452"/>
          </a:xfrm>
        </p:spPr>
      </p:pic>
    </p:spTree>
    <p:extLst>
      <p:ext uri="{BB962C8B-B14F-4D97-AF65-F5344CB8AC3E}">
        <p14:creationId xmlns:p14="http://schemas.microsoft.com/office/powerpoint/2010/main" val="67263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7223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318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Geniş ekran</PresentationFormat>
  <Paragraphs>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asus</cp:lastModifiedBy>
  <cp:revision>3</cp:revision>
  <dcterms:created xsi:type="dcterms:W3CDTF">2023-12-27T21:07:30Z</dcterms:created>
  <dcterms:modified xsi:type="dcterms:W3CDTF">2023-12-27T22:10:07Z</dcterms:modified>
</cp:coreProperties>
</file>