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6858000" cy="9144000"/>
  <p:embeddedFontLst>
    <p:embeddedFont>
      <p:font typeface="Antonio Bold" charset="1" panose="02000803000000000000"/>
      <p:regular r:id="rId31"/>
    </p:embeddedFont>
    <p:embeddedFont>
      <p:font typeface="Abril Fatface" charset="1" panose="02000503000000020003"/>
      <p:regular r:id="rId32"/>
    </p:embeddedFont>
    <p:embeddedFont>
      <p:font typeface="RoxboroughCF" charset="1" panose="000005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826441" y="4007455"/>
            <a:ext cx="5443686" cy="4970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37"/>
              </a:lnSpc>
            </a:pPr>
            <a:r>
              <a:rPr lang="en-US" sz="5100">
                <a:solidFill>
                  <a:srgbClr val="FD5824"/>
                </a:solidFill>
                <a:latin typeface="Antonio Bold"/>
                <a:ea typeface="Antonio Bold"/>
                <a:cs typeface="Antonio Bold"/>
                <a:sym typeface="Antonio Bold"/>
              </a:rPr>
              <a:t>2026</a:t>
            </a:r>
          </a:p>
          <a:p>
            <a:pPr algn="ctr">
              <a:lnSpc>
                <a:spcPts val="8210"/>
              </a:lnSpc>
            </a:pPr>
            <a:r>
              <a:rPr lang="en-US" sz="6215">
                <a:solidFill>
                  <a:srgbClr val="FD5824"/>
                </a:solidFill>
                <a:latin typeface="Antonio Bold"/>
                <a:ea typeface="Antonio Bold"/>
                <a:cs typeface="Antonio Bold"/>
                <a:sym typeface="Antonio Bold"/>
              </a:rPr>
              <a:t>YÜKSEKÖĞRETİM</a:t>
            </a:r>
          </a:p>
          <a:p>
            <a:pPr algn="ctr">
              <a:lnSpc>
                <a:spcPts val="8210"/>
              </a:lnSpc>
            </a:pPr>
            <a:r>
              <a:rPr lang="en-US" sz="6215">
                <a:solidFill>
                  <a:srgbClr val="FD5824"/>
                </a:solidFill>
                <a:latin typeface="Antonio Bold"/>
                <a:ea typeface="Antonio Bold"/>
                <a:cs typeface="Antonio Bold"/>
                <a:sym typeface="Antonio Bold"/>
              </a:rPr>
              <a:t>KURUMLARI SINAVI</a:t>
            </a:r>
          </a:p>
          <a:p>
            <a:pPr algn="ctr">
              <a:lnSpc>
                <a:spcPts val="8210"/>
              </a:lnSpc>
            </a:pPr>
            <a:r>
              <a:rPr lang="en-US" sz="6215">
                <a:solidFill>
                  <a:srgbClr val="FD5824"/>
                </a:solidFill>
                <a:latin typeface="Antonio Bold"/>
                <a:ea typeface="Antonio Bold"/>
                <a:cs typeface="Antonio Bold"/>
                <a:sym typeface="Antonio Bold"/>
              </a:rPr>
              <a:t>BİLGİLENDİRME</a:t>
            </a:r>
          </a:p>
          <a:p>
            <a:pPr algn="ctr">
              <a:lnSpc>
                <a:spcPts val="8210"/>
              </a:lnSpc>
            </a:pPr>
            <a:r>
              <a:rPr lang="en-US" sz="6215">
                <a:solidFill>
                  <a:srgbClr val="FD5824"/>
                </a:solidFill>
                <a:latin typeface="Antonio Bold"/>
                <a:ea typeface="Antonio Bold"/>
                <a:cs typeface="Antonio Bold"/>
                <a:sym typeface="Antonio Bold"/>
              </a:rPr>
              <a:t>SUNUMU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67650" y="2903314"/>
            <a:ext cx="1537543" cy="989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328" spc="36">
                <a:solidFill>
                  <a:srgbClr val="0B0B0B"/>
                </a:solidFill>
                <a:latin typeface="Abril Fatface"/>
                <a:ea typeface="Abril Fatface"/>
                <a:cs typeface="Abril Fatface"/>
                <a:sym typeface="Abril Fatface"/>
              </a:rPr>
              <a:t>HUKUK</a:t>
            </a:r>
          </a:p>
          <a:p>
            <a:pPr algn="just">
              <a:lnSpc>
                <a:spcPts val="3888"/>
              </a:lnSpc>
            </a:pPr>
            <a:r>
              <a:rPr lang="en-US" sz="3234">
                <a:solidFill>
                  <a:srgbClr val="0B0B0B"/>
                </a:solidFill>
                <a:latin typeface="Abril Fatface"/>
                <a:ea typeface="Abril Fatface"/>
                <a:cs typeface="Abril Fatface"/>
                <a:sym typeface="Abril Fatface"/>
              </a:rPr>
              <a:t>100 BİN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05493" y="3919838"/>
            <a:ext cx="9482507" cy="2887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5128" spc="641">
                <a:solidFill>
                  <a:srgbClr val="FD5824"/>
                </a:solidFill>
                <a:latin typeface="RoxboroughCF"/>
                <a:ea typeface="RoxboroughCF"/>
                <a:cs typeface="RoxboroughCF"/>
                <a:sym typeface="RoxboroughCF"/>
              </a:rPr>
              <a:t>ÇAYELİ FEN LİSESİ</a:t>
            </a:r>
          </a:p>
          <a:p>
            <a:pPr algn="ctr">
              <a:lnSpc>
                <a:spcPts val="7790"/>
              </a:lnSpc>
            </a:pPr>
            <a:r>
              <a:rPr lang="en-US" sz="5128" spc="641">
                <a:solidFill>
                  <a:srgbClr val="FD5824"/>
                </a:solidFill>
                <a:latin typeface="RoxboroughCF"/>
                <a:ea typeface="RoxboroughCF"/>
                <a:cs typeface="RoxboroughCF"/>
                <a:sym typeface="RoxboroughCF"/>
              </a:rPr>
              <a:t>PSİKOLOJİK DANIŞMA VE REHBERLİK SERVİSİ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DAGk-FolY40</dc:identifier>
  <dcterms:modified xsi:type="dcterms:W3CDTF">2011-08-01T06:04:30Z</dcterms:modified>
  <cp:revision>1</cp:revision>
  <dc:title>2026 YKS Bilgilendirme Semineri.pptx</dc:title>
</cp:coreProperties>
</file>