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Agrandir Wide Bold" charset="1" panose="00000805000000000000"/>
      <p:regular r:id="rId17"/>
    </p:embeddedFont>
    <p:embeddedFont>
      <p:font typeface="Agrandir Wide Medium" charset="1" panose="00000605000000000000"/>
      <p:regular r:id="rId18"/>
    </p:embeddedFont>
    <p:embeddedFont>
      <p:font typeface="Telegraf" charset="1" panose="00000500000000000000"/>
      <p:regular r:id="rId19"/>
    </p:embeddedFont>
    <p:embeddedFont>
      <p:font typeface="Telegraf Medium" charset="1" panose="000006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8.pn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35.png" Type="http://schemas.openxmlformats.org/officeDocument/2006/relationships/image"/><Relationship Id="rId8" Target="../media/image36.png" Type="http://schemas.openxmlformats.org/officeDocument/2006/relationships/image"/><Relationship Id="rId9" Target="../media/image37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8.png" Type="http://schemas.openxmlformats.org/officeDocument/2006/relationships/image"/><Relationship Id="rId4" Target="../media/image3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4293" t="-1389" r="-14293" b="-138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36051" y="-837703"/>
            <a:ext cx="18586525" cy="12252852"/>
            <a:chOff x="0" y="0"/>
            <a:chExt cx="24782033" cy="16337136"/>
          </a:xfrm>
        </p:grpSpPr>
        <p:grpSp>
          <p:nvGrpSpPr>
            <p:cNvPr name="Group 4" id="4"/>
            <p:cNvGrpSpPr/>
            <p:nvPr/>
          </p:nvGrpSpPr>
          <p:grpSpPr>
            <a:xfrm rot="-5400000">
              <a:off x="4758185" y="-4758185"/>
              <a:ext cx="15265663" cy="24782033"/>
              <a:chOff x="0" y="0"/>
              <a:chExt cx="3290570" cy="320421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750569" cy="9906344"/>
              </a:xfrm>
              <a:custGeom>
                <a:avLst/>
                <a:gdLst/>
                <a:ahLst/>
                <a:cxnLst/>
                <a:rect r="r" b="b" t="t" l="l"/>
                <a:pathLst>
                  <a:path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90"/>
                    </a:lnTo>
                    <a:lnTo>
                      <a:pt x="6750569" y="4420690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-10800000">
              <a:off x="88900" y="1729900"/>
              <a:ext cx="24693133" cy="14607236"/>
              <a:chOff x="0" y="0"/>
              <a:chExt cx="3290570" cy="320421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0919454" cy="5837825"/>
              </a:xfrm>
              <a:custGeom>
                <a:avLst/>
                <a:gdLst/>
                <a:ahLst/>
                <a:cxnLst/>
                <a:rect r="r" b="b" t="t" l="l"/>
                <a:pathLst>
                  <a:path h="5837825" w="10919454">
                    <a:moveTo>
                      <a:pt x="10919454" y="20493"/>
                    </a:moveTo>
                    <a:lnTo>
                      <a:pt x="0" y="20493"/>
                    </a:lnTo>
                    <a:lnTo>
                      <a:pt x="0" y="0"/>
                    </a:lnTo>
                    <a:lnTo>
                      <a:pt x="10919454" y="0"/>
                    </a:lnTo>
                    <a:lnTo>
                      <a:pt x="10919454" y="20493"/>
                    </a:lnTo>
                    <a:close/>
                    <a:moveTo>
                      <a:pt x="10919454" y="645516"/>
                    </a:moveTo>
                    <a:lnTo>
                      <a:pt x="0" y="645516"/>
                    </a:lnTo>
                    <a:lnTo>
                      <a:pt x="0" y="666009"/>
                    </a:lnTo>
                    <a:lnTo>
                      <a:pt x="10919454" y="666009"/>
                    </a:lnTo>
                    <a:lnTo>
                      <a:pt x="10919454" y="645516"/>
                    </a:lnTo>
                    <a:close/>
                    <a:moveTo>
                      <a:pt x="10919454" y="1293594"/>
                    </a:moveTo>
                    <a:lnTo>
                      <a:pt x="0" y="1293594"/>
                    </a:lnTo>
                    <a:lnTo>
                      <a:pt x="0" y="1314087"/>
                    </a:lnTo>
                    <a:lnTo>
                      <a:pt x="10919454" y="1314087"/>
                    </a:lnTo>
                    <a:lnTo>
                      <a:pt x="10919454" y="1293594"/>
                    </a:lnTo>
                    <a:close/>
                    <a:moveTo>
                      <a:pt x="10919454" y="1939111"/>
                    </a:moveTo>
                    <a:lnTo>
                      <a:pt x="0" y="1939111"/>
                    </a:lnTo>
                    <a:lnTo>
                      <a:pt x="0" y="1959603"/>
                    </a:lnTo>
                    <a:lnTo>
                      <a:pt x="10919454" y="1959603"/>
                    </a:lnTo>
                    <a:lnTo>
                      <a:pt x="10919454" y="1939111"/>
                    </a:lnTo>
                    <a:close/>
                    <a:moveTo>
                      <a:pt x="10919454" y="2584627"/>
                    </a:moveTo>
                    <a:lnTo>
                      <a:pt x="0" y="2584627"/>
                    </a:lnTo>
                    <a:lnTo>
                      <a:pt x="0" y="2605120"/>
                    </a:lnTo>
                    <a:lnTo>
                      <a:pt x="10919454" y="2605120"/>
                    </a:lnTo>
                    <a:lnTo>
                      <a:pt x="10919454" y="2584627"/>
                    </a:lnTo>
                    <a:close/>
                    <a:moveTo>
                      <a:pt x="10919454" y="3230144"/>
                    </a:moveTo>
                    <a:lnTo>
                      <a:pt x="0" y="3230144"/>
                    </a:lnTo>
                    <a:lnTo>
                      <a:pt x="0" y="3250636"/>
                    </a:lnTo>
                    <a:lnTo>
                      <a:pt x="10919454" y="3250636"/>
                    </a:lnTo>
                    <a:lnTo>
                      <a:pt x="10919454" y="3230144"/>
                    </a:lnTo>
                    <a:close/>
                    <a:moveTo>
                      <a:pt x="10919454" y="3878221"/>
                    </a:moveTo>
                    <a:lnTo>
                      <a:pt x="0" y="3878221"/>
                    </a:lnTo>
                    <a:lnTo>
                      <a:pt x="0" y="3898714"/>
                    </a:lnTo>
                    <a:lnTo>
                      <a:pt x="10919454" y="3898714"/>
                    </a:lnTo>
                    <a:lnTo>
                      <a:pt x="10919454" y="3878221"/>
                    </a:lnTo>
                    <a:close/>
                    <a:moveTo>
                      <a:pt x="10919454" y="4523738"/>
                    </a:moveTo>
                    <a:lnTo>
                      <a:pt x="0" y="4523738"/>
                    </a:lnTo>
                    <a:lnTo>
                      <a:pt x="0" y="4544231"/>
                    </a:lnTo>
                    <a:lnTo>
                      <a:pt x="10919454" y="4544231"/>
                    </a:lnTo>
                    <a:lnTo>
                      <a:pt x="10919454" y="4523738"/>
                    </a:lnTo>
                    <a:close/>
                    <a:moveTo>
                      <a:pt x="10919454" y="5169255"/>
                    </a:moveTo>
                    <a:lnTo>
                      <a:pt x="0" y="5169255"/>
                    </a:lnTo>
                    <a:lnTo>
                      <a:pt x="0" y="5189747"/>
                    </a:lnTo>
                    <a:lnTo>
                      <a:pt x="10919454" y="5189747"/>
                    </a:lnTo>
                    <a:lnTo>
                      <a:pt x="10919454" y="5169255"/>
                    </a:lnTo>
                    <a:close/>
                    <a:moveTo>
                      <a:pt x="10919454" y="5817333"/>
                    </a:moveTo>
                    <a:lnTo>
                      <a:pt x="0" y="5817333"/>
                    </a:lnTo>
                    <a:lnTo>
                      <a:pt x="0" y="5837825"/>
                    </a:lnTo>
                    <a:lnTo>
                      <a:pt x="10919454" y="5837825"/>
                    </a:lnTo>
                    <a:lnTo>
                      <a:pt x="10919454" y="5817333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</p:grpSp>
      <p:grpSp>
        <p:nvGrpSpPr>
          <p:cNvPr name="Group 8" id="8"/>
          <p:cNvGrpSpPr/>
          <p:nvPr/>
        </p:nvGrpSpPr>
        <p:grpSpPr>
          <a:xfrm rot="0">
            <a:off x="2905639" y="1863751"/>
            <a:ext cx="12476723" cy="6173469"/>
            <a:chOff x="0" y="0"/>
            <a:chExt cx="7163321" cy="35444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0010" y="80010"/>
              <a:ext cx="7070611" cy="3451693"/>
            </a:xfrm>
            <a:custGeom>
              <a:avLst/>
              <a:gdLst/>
              <a:ahLst/>
              <a:cxnLst/>
              <a:rect r="r" b="b" t="t" l="l"/>
              <a:pathLst>
                <a:path h="3451693" w="7070611">
                  <a:moveTo>
                    <a:pt x="0" y="3397084"/>
                  </a:moveTo>
                  <a:lnTo>
                    <a:pt x="0" y="3451693"/>
                  </a:lnTo>
                  <a:lnTo>
                    <a:pt x="7070611" y="3451693"/>
                  </a:lnTo>
                  <a:lnTo>
                    <a:pt x="7070611" y="0"/>
                  </a:lnTo>
                  <a:lnTo>
                    <a:pt x="7016001" y="0"/>
                  </a:lnTo>
                  <a:lnTo>
                    <a:pt x="7016001" y="3397084"/>
                  </a:lnTo>
                  <a:close/>
                </a:path>
              </a:pathLst>
            </a:custGeom>
            <a:solidFill>
              <a:srgbClr val="A1EFE7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7310" y="67310"/>
              <a:ext cx="7096011" cy="3477093"/>
            </a:xfrm>
            <a:custGeom>
              <a:avLst/>
              <a:gdLst/>
              <a:ahLst/>
              <a:cxnLst/>
              <a:rect r="r" b="b" t="t" l="l"/>
              <a:pathLst>
                <a:path h="3477093" w="7096011">
                  <a:moveTo>
                    <a:pt x="7028701" y="0"/>
                  </a:moveTo>
                  <a:lnTo>
                    <a:pt x="7028701" y="12700"/>
                  </a:lnTo>
                  <a:lnTo>
                    <a:pt x="7083311" y="12700"/>
                  </a:lnTo>
                  <a:lnTo>
                    <a:pt x="7083311" y="3464393"/>
                  </a:lnTo>
                  <a:lnTo>
                    <a:pt x="12700" y="3464393"/>
                  </a:lnTo>
                  <a:lnTo>
                    <a:pt x="12700" y="3409784"/>
                  </a:lnTo>
                  <a:lnTo>
                    <a:pt x="0" y="3409784"/>
                  </a:lnTo>
                  <a:lnTo>
                    <a:pt x="0" y="3477093"/>
                  </a:lnTo>
                  <a:lnTo>
                    <a:pt x="7096011" y="3477093"/>
                  </a:lnTo>
                  <a:lnTo>
                    <a:pt x="709601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7070611" cy="3451694"/>
            </a:xfrm>
            <a:custGeom>
              <a:avLst/>
              <a:gdLst/>
              <a:ahLst/>
              <a:cxnLst/>
              <a:rect r="r" b="b" t="t" l="l"/>
              <a:pathLst>
                <a:path h="3451694" w="7070611">
                  <a:moveTo>
                    <a:pt x="0" y="0"/>
                  </a:moveTo>
                  <a:lnTo>
                    <a:pt x="7070611" y="0"/>
                  </a:lnTo>
                  <a:lnTo>
                    <a:pt x="7070611" y="3451694"/>
                  </a:lnTo>
                  <a:lnTo>
                    <a:pt x="0" y="34516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096011" cy="3477094"/>
            </a:xfrm>
            <a:custGeom>
              <a:avLst/>
              <a:gdLst/>
              <a:ahLst/>
              <a:cxnLst/>
              <a:rect r="r" b="b" t="t" l="l"/>
              <a:pathLst>
                <a:path h="3477094" w="7096011">
                  <a:moveTo>
                    <a:pt x="80010" y="3477094"/>
                  </a:moveTo>
                  <a:lnTo>
                    <a:pt x="7096011" y="3477094"/>
                  </a:lnTo>
                  <a:lnTo>
                    <a:pt x="7096011" y="80010"/>
                  </a:lnTo>
                  <a:lnTo>
                    <a:pt x="7096011" y="67310"/>
                  </a:lnTo>
                  <a:lnTo>
                    <a:pt x="7096011" y="0"/>
                  </a:lnTo>
                  <a:lnTo>
                    <a:pt x="0" y="0"/>
                  </a:lnTo>
                  <a:lnTo>
                    <a:pt x="0" y="3477094"/>
                  </a:lnTo>
                  <a:lnTo>
                    <a:pt x="67310" y="3477094"/>
                  </a:lnTo>
                  <a:lnTo>
                    <a:pt x="80010" y="3477094"/>
                  </a:lnTo>
                  <a:close/>
                  <a:moveTo>
                    <a:pt x="12700" y="12700"/>
                  </a:moveTo>
                  <a:lnTo>
                    <a:pt x="7083311" y="12700"/>
                  </a:lnTo>
                  <a:lnTo>
                    <a:pt x="7083311" y="3464394"/>
                  </a:lnTo>
                  <a:lnTo>
                    <a:pt x="12700" y="34643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028700" y="2155043"/>
            <a:ext cx="1102897" cy="1102897"/>
          </a:xfrm>
          <a:custGeom>
            <a:avLst/>
            <a:gdLst/>
            <a:ahLst/>
            <a:cxnLst/>
            <a:rect r="r" b="b" t="t" l="l"/>
            <a:pathLst>
              <a:path h="1102897" w="1102897">
                <a:moveTo>
                  <a:pt x="0" y="0"/>
                </a:moveTo>
                <a:lnTo>
                  <a:pt x="1102897" y="0"/>
                </a:lnTo>
                <a:lnTo>
                  <a:pt x="1102897" y="1102897"/>
                </a:lnTo>
                <a:lnTo>
                  <a:pt x="0" y="11028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86819" y="6471377"/>
            <a:ext cx="1102897" cy="1102897"/>
          </a:xfrm>
          <a:custGeom>
            <a:avLst/>
            <a:gdLst/>
            <a:ahLst/>
            <a:cxnLst/>
            <a:rect r="r" b="b" t="t" l="l"/>
            <a:pathLst>
              <a:path h="1102897" w="1102897">
                <a:moveTo>
                  <a:pt x="0" y="0"/>
                </a:moveTo>
                <a:lnTo>
                  <a:pt x="1102897" y="0"/>
                </a:lnTo>
                <a:lnTo>
                  <a:pt x="1102897" y="1102897"/>
                </a:lnTo>
                <a:lnTo>
                  <a:pt x="0" y="1102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049111" y="2282636"/>
            <a:ext cx="1091900" cy="847712"/>
          </a:xfrm>
          <a:custGeom>
            <a:avLst/>
            <a:gdLst/>
            <a:ahLst/>
            <a:cxnLst/>
            <a:rect r="r" b="b" t="t" l="l"/>
            <a:pathLst>
              <a:path h="847712" w="1091900">
                <a:moveTo>
                  <a:pt x="0" y="0"/>
                </a:moveTo>
                <a:lnTo>
                  <a:pt x="1091900" y="0"/>
                </a:lnTo>
                <a:lnTo>
                  <a:pt x="1091900" y="847711"/>
                </a:lnTo>
                <a:lnTo>
                  <a:pt x="0" y="8477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126346" y="6471377"/>
            <a:ext cx="1014665" cy="1102897"/>
          </a:xfrm>
          <a:custGeom>
            <a:avLst/>
            <a:gdLst/>
            <a:ahLst/>
            <a:cxnLst/>
            <a:rect r="r" b="b" t="t" l="l"/>
            <a:pathLst>
              <a:path h="1102897" w="1014665">
                <a:moveTo>
                  <a:pt x="0" y="0"/>
                </a:moveTo>
                <a:lnTo>
                  <a:pt x="1014665" y="0"/>
                </a:lnTo>
                <a:lnTo>
                  <a:pt x="1014665" y="1102897"/>
                </a:lnTo>
                <a:lnTo>
                  <a:pt x="0" y="11028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881493" y="570762"/>
            <a:ext cx="1102897" cy="1102897"/>
          </a:xfrm>
          <a:custGeom>
            <a:avLst/>
            <a:gdLst/>
            <a:ahLst/>
            <a:cxnLst/>
            <a:rect r="r" b="b" t="t" l="l"/>
            <a:pathLst>
              <a:path h="1102897" w="1102897">
                <a:moveTo>
                  <a:pt x="0" y="0"/>
                </a:moveTo>
                <a:lnTo>
                  <a:pt x="1102897" y="0"/>
                </a:lnTo>
                <a:lnTo>
                  <a:pt x="1102897" y="1102897"/>
                </a:lnTo>
                <a:lnTo>
                  <a:pt x="0" y="11028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670176" y="8335689"/>
            <a:ext cx="1102897" cy="1102897"/>
          </a:xfrm>
          <a:custGeom>
            <a:avLst/>
            <a:gdLst/>
            <a:ahLst/>
            <a:cxnLst/>
            <a:rect r="r" b="b" t="t" l="l"/>
            <a:pathLst>
              <a:path h="1102897" w="1102897">
                <a:moveTo>
                  <a:pt x="0" y="0"/>
                </a:moveTo>
                <a:lnTo>
                  <a:pt x="1102897" y="0"/>
                </a:lnTo>
                <a:lnTo>
                  <a:pt x="1102897" y="1102897"/>
                </a:lnTo>
                <a:lnTo>
                  <a:pt x="0" y="110289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1289247" y="8335689"/>
            <a:ext cx="1033991" cy="1033991"/>
          </a:xfrm>
          <a:custGeom>
            <a:avLst/>
            <a:gdLst/>
            <a:ahLst/>
            <a:cxnLst/>
            <a:rect r="r" b="b" t="t" l="l"/>
            <a:pathLst>
              <a:path h="1033991" w="1033991">
                <a:moveTo>
                  <a:pt x="0" y="0"/>
                </a:moveTo>
                <a:lnTo>
                  <a:pt x="1033991" y="0"/>
                </a:lnTo>
                <a:lnTo>
                  <a:pt x="1033991" y="1033990"/>
                </a:lnTo>
                <a:lnTo>
                  <a:pt x="0" y="103399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4857196" y="664272"/>
            <a:ext cx="915876" cy="915876"/>
          </a:xfrm>
          <a:custGeom>
            <a:avLst/>
            <a:gdLst/>
            <a:ahLst/>
            <a:cxnLst/>
            <a:rect r="r" b="b" t="t" l="l"/>
            <a:pathLst>
              <a:path h="915876" w="915876">
                <a:moveTo>
                  <a:pt x="0" y="0"/>
                </a:moveTo>
                <a:lnTo>
                  <a:pt x="915877" y="0"/>
                </a:lnTo>
                <a:lnTo>
                  <a:pt x="915877" y="915876"/>
                </a:lnTo>
                <a:lnTo>
                  <a:pt x="0" y="91587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827117" y="2355871"/>
            <a:ext cx="10633767" cy="5008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06"/>
              </a:lnSpc>
            </a:pPr>
            <a:r>
              <a:rPr lang="en-US" b="true" sz="11515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Sosyal Duygusal Beceriler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3110665" y="2536846"/>
            <a:ext cx="1505955" cy="1421621"/>
          </a:xfrm>
          <a:custGeom>
            <a:avLst/>
            <a:gdLst/>
            <a:ahLst/>
            <a:cxnLst/>
            <a:rect r="r" b="b" t="t" l="l"/>
            <a:pathLst>
              <a:path h="1421621" w="1505955">
                <a:moveTo>
                  <a:pt x="0" y="0"/>
                </a:moveTo>
                <a:lnTo>
                  <a:pt x="1505955" y="0"/>
                </a:lnTo>
                <a:lnTo>
                  <a:pt x="1505955" y="1421621"/>
                </a:lnTo>
                <a:lnTo>
                  <a:pt x="0" y="142162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3510853" y="475764"/>
            <a:ext cx="1105767" cy="1104384"/>
          </a:xfrm>
          <a:custGeom>
            <a:avLst/>
            <a:gdLst/>
            <a:ahLst/>
            <a:cxnLst/>
            <a:rect r="r" b="b" t="t" l="l"/>
            <a:pathLst>
              <a:path h="1104384" w="1105767">
                <a:moveTo>
                  <a:pt x="0" y="0"/>
                </a:moveTo>
                <a:lnTo>
                  <a:pt x="1105767" y="0"/>
                </a:lnTo>
                <a:lnTo>
                  <a:pt x="1105767" y="1104384"/>
                </a:lnTo>
                <a:lnTo>
                  <a:pt x="0" y="110438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4293" t="-1389" r="-14293" b="-138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36051" y="-837703"/>
            <a:ext cx="18586525" cy="12252852"/>
            <a:chOff x="0" y="0"/>
            <a:chExt cx="24782033" cy="16337136"/>
          </a:xfrm>
        </p:grpSpPr>
        <p:grpSp>
          <p:nvGrpSpPr>
            <p:cNvPr name="Group 4" id="4"/>
            <p:cNvGrpSpPr/>
            <p:nvPr/>
          </p:nvGrpSpPr>
          <p:grpSpPr>
            <a:xfrm rot="-5400000">
              <a:off x="4758185" y="-4758185"/>
              <a:ext cx="15265663" cy="24782033"/>
              <a:chOff x="0" y="0"/>
              <a:chExt cx="3290570" cy="320421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750569" cy="9906344"/>
              </a:xfrm>
              <a:custGeom>
                <a:avLst/>
                <a:gdLst/>
                <a:ahLst/>
                <a:cxnLst/>
                <a:rect r="r" b="b" t="t" l="l"/>
                <a:pathLst>
                  <a:path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90"/>
                    </a:lnTo>
                    <a:lnTo>
                      <a:pt x="6750569" y="4420690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-10800000">
              <a:off x="88900" y="1729900"/>
              <a:ext cx="24693133" cy="14607236"/>
              <a:chOff x="0" y="0"/>
              <a:chExt cx="3290570" cy="320421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0919454" cy="5837825"/>
              </a:xfrm>
              <a:custGeom>
                <a:avLst/>
                <a:gdLst/>
                <a:ahLst/>
                <a:cxnLst/>
                <a:rect r="r" b="b" t="t" l="l"/>
                <a:pathLst>
                  <a:path h="5837825" w="10919454">
                    <a:moveTo>
                      <a:pt x="10919454" y="20493"/>
                    </a:moveTo>
                    <a:lnTo>
                      <a:pt x="0" y="20493"/>
                    </a:lnTo>
                    <a:lnTo>
                      <a:pt x="0" y="0"/>
                    </a:lnTo>
                    <a:lnTo>
                      <a:pt x="10919454" y="0"/>
                    </a:lnTo>
                    <a:lnTo>
                      <a:pt x="10919454" y="20493"/>
                    </a:lnTo>
                    <a:close/>
                    <a:moveTo>
                      <a:pt x="10919454" y="645516"/>
                    </a:moveTo>
                    <a:lnTo>
                      <a:pt x="0" y="645516"/>
                    </a:lnTo>
                    <a:lnTo>
                      <a:pt x="0" y="666009"/>
                    </a:lnTo>
                    <a:lnTo>
                      <a:pt x="10919454" y="666009"/>
                    </a:lnTo>
                    <a:lnTo>
                      <a:pt x="10919454" y="645516"/>
                    </a:lnTo>
                    <a:close/>
                    <a:moveTo>
                      <a:pt x="10919454" y="1293594"/>
                    </a:moveTo>
                    <a:lnTo>
                      <a:pt x="0" y="1293594"/>
                    </a:lnTo>
                    <a:lnTo>
                      <a:pt x="0" y="1314087"/>
                    </a:lnTo>
                    <a:lnTo>
                      <a:pt x="10919454" y="1314087"/>
                    </a:lnTo>
                    <a:lnTo>
                      <a:pt x="10919454" y="1293594"/>
                    </a:lnTo>
                    <a:close/>
                    <a:moveTo>
                      <a:pt x="10919454" y="1939111"/>
                    </a:moveTo>
                    <a:lnTo>
                      <a:pt x="0" y="1939111"/>
                    </a:lnTo>
                    <a:lnTo>
                      <a:pt x="0" y="1959603"/>
                    </a:lnTo>
                    <a:lnTo>
                      <a:pt x="10919454" y="1959603"/>
                    </a:lnTo>
                    <a:lnTo>
                      <a:pt x="10919454" y="1939111"/>
                    </a:lnTo>
                    <a:close/>
                    <a:moveTo>
                      <a:pt x="10919454" y="2584627"/>
                    </a:moveTo>
                    <a:lnTo>
                      <a:pt x="0" y="2584627"/>
                    </a:lnTo>
                    <a:lnTo>
                      <a:pt x="0" y="2605120"/>
                    </a:lnTo>
                    <a:lnTo>
                      <a:pt x="10919454" y="2605120"/>
                    </a:lnTo>
                    <a:lnTo>
                      <a:pt x="10919454" y="2584627"/>
                    </a:lnTo>
                    <a:close/>
                    <a:moveTo>
                      <a:pt x="10919454" y="3230144"/>
                    </a:moveTo>
                    <a:lnTo>
                      <a:pt x="0" y="3230144"/>
                    </a:lnTo>
                    <a:lnTo>
                      <a:pt x="0" y="3250636"/>
                    </a:lnTo>
                    <a:lnTo>
                      <a:pt x="10919454" y="3250636"/>
                    </a:lnTo>
                    <a:lnTo>
                      <a:pt x="10919454" y="3230144"/>
                    </a:lnTo>
                    <a:close/>
                    <a:moveTo>
                      <a:pt x="10919454" y="3878221"/>
                    </a:moveTo>
                    <a:lnTo>
                      <a:pt x="0" y="3878221"/>
                    </a:lnTo>
                    <a:lnTo>
                      <a:pt x="0" y="3898714"/>
                    </a:lnTo>
                    <a:lnTo>
                      <a:pt x="10919454" y="3898714"/>
                    </a:lnTo>
                    <a:lnTo>
                      <a:pt x="10919454" y="3878221"/>
                    </a:lnTo>
                    <a:close/>
                    <a:moveTo>
                      <a:pt x="10919454" y="4523738"/>
                    </a:moveTo>
                    <a:lnTo>
                      <a:pt x="0" y="4523738"/>
                    </a:lnTo>
                    <a:lnTo>
                      <a:pt x="0" y="4544231"/>
                    </a:lnTo>
                    <a:lnTo>
                      <a:pt x="10919454" y="4544231"/>
                    </a:lnTo>
                    <a:lnTo>
                      <a:pt x="10919454" y="4523738"/>
                    </a:lnTo>
                    <a:close/>
                    <a:moveTo>
                      <a:pt x="10919454" y="5169255"/>
                    </a:moveTo>
                    <a:lnTo>
                      <a:pt x="0" y="5169255"/>
                    </a:lnTo>
                    <a:lnTo>
                      <a:pt x="0" y="5189747"/>
                    </a:lnTo>
                    <a:lnTo>
                      <a:pt x="10919454" y="5189747"/>
                    </a:lnTo>
                    <a:lnTo>
                      <a:pt x="10919454" y="5169255"/>
                    </a:lnTo>
                    <a:close/>
                    <a:moveTo>
                      <a:pt x="10919454" y="5817333"/>
                    </a:moveTo>
                    <a:lnTo>
                      <a:pt x="0" y="5817333"/>
                    </a:lnTo>
                    <a:lnTo>
                      <a:pt x="0" y="5837825"/>
                    </a:lnTo>
                    <a:lnTo>
                      <a:pt x="10919454" y="5837825"/>
                    </a:lnTo>
                    <a:lnTo>
                      <a:pt x="10919454" y="5817333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</p:grpSp>
      <p:grpSp>
        <p:nvGrpSpPr>
          <p:cNvPr name="Group 8" id="8"/>
          <p:cNvGrpSpPr/>
          <p:nvPr/>
        </p:nvGrpSpPr>
        <p:grpSpPr>
          <a:xfrm rot="0">
            <a:off x="447089" y="290029"/>
            <a:ext cx="5720563" cy="3777044"/>
            <a:chOff x="0" y="0"/>
            <a:chExt cx="44404326" cy="2931828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72390" y="72390"/>
              <a:ext cx="44259546" cy="29173502"/>
            </a:xfrm>
            <a:custGeom>
              <a:avLst/>
              <a:gdLst/>
              <a:ahLst/>
              <a:cxnLst/>
              <a:rect r="r" b="b" t="t" l="l"/>
              <a:pathLst>
                <a:path h="29173502" w="44259546">
                  <a:moveTo>
                    <a:pt x="0" y="0"/>
                  </a:moveTo>
                  <a:lnTo>
                    <a:pt x="44259546" y="0"/>
                  </a:lnTo>
                  <a:lnTo>
                    <a:pt x="44259546" y="29173502"/>
                  </a:lnTo>
                  <a:lnTo>
                    <a:pt x="0" y="29173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4404325" cy="29318282"/>
            </a:xfrm>
            <a:custGeom>
              <a:avLst/>
              <a:gdLst/>
              <a:ahLst/>
              <a:cxnLst/>
              <a:rect r="r" b="b" t="t" l="l"/>
              <a:pathLst>
                <a:path h="29318282" w="44404325">
                  <a:moveTo>
                    <a:pt x="44259547" y="29173503"/>
                  </a:moveTo>
                  <a:lnTo>
                    <a:pt x="44404325" y="29173503"/>
                  </a:lnTo>
                  <a:lnTo>
                    <a:pt x="44404325" y="29318282"/>
                  </a:lnTo>
                  <a:lnTo>
                    <a:pt x="44259547" y="29318282"/>
                  </a:lnTo>
                  <a:lnTo>
                    <a:pt x="44259547" y="2917350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9173503"/>
                  </a:lnTo>
                  <a:lnTo>
                    <a:pt x="0" y="29173503"/>
                  </a:lnTo>
                  <a:lnTo>
                    <a:pt x="0" y="144780"/>
                  </a:lnTo>
                  <a:close/>
                  <a:moveTo>
                    <a:pt x="0" y="29173503"/>
                  </a:moveTo>
                  <a:lnTo>
                    <a:pt x="144780" y="29173503"/>
                  </a:lnTo>
                  <a:lnTo>
                    <a:pt x="144780" y="29318282"/>
                  </a:lnTo>
                  <a:lnTo>
                    <a:pt x="0" y="29318282"/>
                  </a:lnTo>
                  <a:lnTo>
                    <a:pt x="0" y="29173503"/>
                  </a:lnTo>
                  <a:close/>
                  <a:moveTo>
                    <a:pt x="44259547" y="144780"/>
                  </a:moveTo>
                  <a:lnTo>
                    <a:pt x="44404325" y="144780"/>
                  </a:lnTo>
                  <a:lnTo>
                    <a:pt x="44404325" y="29173503"/>
                  </a:lnTo>
                  <a:lnTo>
                    <a:pt x="44259547" y="29173503"/>
                  </a:lnTo>
                  <a:lnTo>
                    <a:pt x="44259547" y="144780"/>
                  </a:lnTo>
                  <a:close/>
                  <a:moveTo>
                    <a:pt x="144780" y="29173503"/>
                  </a:moveTo>
                  <a:lnTo>
                    <a:pt x="44259547" y="29173503"/>
                  </a:lnTo>
                  <a:lnTo>
                    <a:pt x="44259547" y="29318282"/>
                  </a:lnTo>
                  <a:lnTo>
                    <a:pt x="144780" y="29318282"/>
                  </a:lnTo>
                  <a:lnTo>
                    <a:pt x="144780" y="29173503"/>
                  </a:lnTo>
                  <a:close/>
                  <a:moveTo>
                    <a:pt x="44259547" y="0"/>
                  </a:moveTo>
                  <a:lnTo>
                    <a:pt x="44404325" y="0"/>
                  </a:lnTo>
                  <a:lnTo>
                    <a:pt x="44404325" y="144780"/>
                  </a:lnTo>
                  <a:lnTo>
                    <a:pt x="44259547" y="144780"/>
                  </a:lnTo>
                  <a:lnTo>
                    <a:pt x="442595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259547" y="0"/>
                  </a:lnTo>
                  <a:lnTo>
                    <a:pt x="442595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447089" y="290029"/>
            <a:ext cx="5720563" cy="531439"/>
            <a:chOff x="0" y="0"/>
            <a:chExt cx="42194625" cy="391986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72390" y="72390"/>
              <a:ext cx="42049845" cy="3775088"/>
            </a:xfrm>
            <a:custGeom>
              <a:avLst/>
              <a:gdLst/>
              <a:ahLst/>
              <a:cxnLst/>
              <a:rect r="r" b="b" t="t" l="l"/>
              <a:pathLst>
                <a:path h="3775088" w="42049845">
                  <a:moveTo>
                    <a:pt x="0" y="0"/>
                  </a:moveTo>
                  <a:lnTo>
                    <a:pt x="42049845" y="0"/>
                  </a:lnTo>
                  <a:lnTo>
                    <a:pt x="42049845" y="3775088"/>
                  </a:lnTo>
                  <a:lnTo>
                    <a:pt x="0" y="3775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E3F9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2194624" cy="3919868"/>
            </a:xfrm>
            <a:custGeom>
              <a:avLst/>
              <a:gdLst/>
              <a:ahLst/>
              <a:cxnLst/>
              <a:rect r="r" b="b" t="t" l="l"/>
              <a:pathLst>
                <a:path h="3919868" w="42194624">
                  <a:moveTo>
                    <a:pt x="42049846" y="3775088"/>
                  </a:moveTo>
                  <a:lnTo>
                    <a:pt x="42194624" y="3775088"/>
                  </a:lnTo>
                  <a:lnTo>
                    <a:pt x="42194624" y="3919868"/>
                  </a:lnTo>
                  <a:lnTo>
                    <a:pt x="42049846" y="3919868"/>
                  </a:lnTo>
                  <a:lnTo>
                    <a:pt x="42049846" y="377508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775088"/>
                  </a:lnTo>
                  <a:lnTo>
                    <a:pt x="0" y="3775088"/>
                  </a:lnTo>
                  <a:lnTo>
                    <a:pt x="0" y="144780"/>
                  </a:lnTo>
                  <a:close/>
                  <a:moveTo>
                    <a:pt x="0" y="3775088"/>
                  </a:moveTo>
                  <a:lnTo>
                    <a:pt x="144780" y="3775088"/>
                  </a:lnTo>
                  <a:lnTo>
                    <a:pt x="144780" y="3919868"/>
                  </a:lnTo>
                  <a:lnTo>
                    <a:pt x="0" y="3919868"/>
                  </a:lnTo>
                  <a:lnTo>
                    <a:pt x="0" y="3775088"/>
                  </a:lnTo>
                  <a:close/>
                  <a:moveTo>
                    <a:pt x="42049846" y="144780"/>
                  </a:moveTo>
                  <a:lnTo>
                    <a:pt x="42194624" y="144780"/>
                  </a:lnTo>
                  <a:lnTo>
                    <a:pt x="42194624" y="3775088"/>
                  </a:lnTo>
                  <a:lnTo>
                    <a:pt x="42049846" y="3775088"/>
                  </a:lnTo>
                  <a:lnTo>
                    <a:pt x="42049846" y="144780"/>
                  </a:lnTo>
                  <a:close/>
                  <a:moveTo>
                    <a:pt x="144780" y="3775088"/>
                  </a:moveTo>
                  <a:lnTo>
                    <a:pt x="42049846" y="3775088"/>
                  </a:lnTo>
                  <a:lnTo>
                    <a:pt x="42049846" y="3919868"/>
                  </a:lnTo>
                  <a:lnTo>
                    <a:pt x="144780" y="3919868"/>
                  </a:lnTo>
                  <a:lnTo>
                    <a:pt x="144780" y="3775088"/>
                  </a:lnTo>
                  <a:close/>
                  <a:moveTo>
                    <a:pt x="42049846" y="0"/>
                  </a:moveTo>
                  <a:lnTo>
                    <a:pt x="42194624" y="0"/>
                  </a:lnTo>
                  <a:lnTo>
                    <a:pt x="42194624" y="144780"/>
                  </a:lnTo>
                  <a:lnTo>
                    <a:pt x="42049846" y="144780"/>
                  </a:lnTo>
                  <a:lnTo>
                    <a:pt x="4204984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049846" y="0"/>
                  </a:lnTo>
                  <a:lnTo>
                    <a:pt x="4204984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2376870" y="299209"/>
            <a:ext cx="5737271" cy="3777044"/>
            <a:chOff x="0" y="0"/>
            <a:chExt cx="44534016" cy="2931828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72390" y="72390"/>
              <a:ext cx="44389237" cy="29173502"/>
            </a:xfrm>
            <a:custGeom>
              <a:avLst/>
              <a:gdLst/>
              <a:ahLst/>
              <a:cxnLst/>
              <a:rect r="r" b="b" t="t" l="l"/>
              <a:pathLst>
                <a:path h="29173502" w="44389237">
                  <a:moveTo>
                    <a:pt x="0" y="0"/>
                  </a:moveTo>
                  <a:lnTo>
                    <a:pt x="44389237" y="0"/>
                  </a:lnTo>
                  <a:lnTo>
                    <a:pt x="44389237" y="29173502"/>
                  </a:lnTo>
                  <a:lnTo>
                    <a:pt x="0" y="29173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4534017" cy="29318282"/>
            </a:xfrm>
            <a:custGeom>
              <a:avLst/>
              <a:gdLst/>
              <a:ahLst/>
              <a:cxnLst/>
              <a:rect r="r" b="b" t="t" l="l"/>
              <a:pathLst>
                <a:path h="29318282" w="44534017">
                  <a:moveTo>
                    <a:pt x="44389235" y="29173503"/>
                  </a:moveTo>
                  <a:lnTo>
                    <a:pt x="44534017" y="29173503"/>
                  </a:lnTo>
                  <a:lnTo>
                    <a:pt x="44534017" y="29318282"/>
                  </a:lnTo>
                  <a:lnTo>
                    <a:pt x="44389235" y="29318282"/>
                  </a:lnTo>
                  <a:lnTo>
                    <a:pt x="44389235" y="2917350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9173503"/>
                  </a:lnTo>
                  <a:lnTo>
                    <a:pt x="0" y="29173503"/>
                  </a:lnTo>
                  <a:lnTo>
                    <a:pt x="0" y="144780"/>
                  </a:lnTo>
                  <a:close/>
                  <a:moveTo>
                    <a:pt x="0" y="29173503"/>
                  </a:moveTo>
                  <a:lnTo>
                    <a:pt x="144780" y="29173503"/>
                  </a:lnTo>
                  <a:lnTo>
                    <a:pt x="144780" y="29318282"/>
                  </a:lnTo>
                  <a:lnTo>
                    <a:pt x="0" y="29318282"/>
                  </a:lnTo>
                  <a:lnTo>
                    <a:pt x="0" y="29173503"/>
                  </a:lnTo>
                  <a:close/>
                  <a:moveTo>
                    <a:pt x="44389235" y="144780"/>
                  </a:moveTo>
                  <a:lnTo>
                    <a:pt x="44534017" y="144780"/>
                  </a:lnTo>
                  <a:lnTo>
                    <a:pt x="44534017" y="29173503"/>
                  </a:lnTo>
                  <a:lnTo>
                    <a:pt x="44389235" y="29173503"/>
                  </a:lnTo>
                  <a:lnTo>
                    <a:pt x="44389235" y="144780"/>
                  </a:lnTo>
                  <a:close/>
                  <a:moveTo>
                    <a:pt x="144780" y="29173503"/>
                  </a:moveTo>
                  <a:lnTo>
                    <a:pt x="44389235" y="29173503"/>
                  </a:lnTo>
                  <a:lnTo>
                    <a:pt x="44389235" y="29318282"/>
                  </a:lnTo>
                  <a:lnTo>
                    <a:pt x="144780" y="29318282"/>
                  </a:lnTo>
                  <a:lnTo>
                    <a:pt x="144780" y="29173503"/>
                  </a:lnTo>
                  <a:close/>
                  <a:moveTo>
                    <a:pt x="44389235" y="0"/>
                  </a:moveTo>
                  <a:lnTo>
                    <a:pt x="44534017" y="0"/>
                  </a:lnTo>
                  <a:lnTo>
                    <a:pt x="44534017" y="144780"/>
                  </a:lnTo>
                  <a:lnTo>
                    <a:pt x="44389235" y="144780"/>
                  </a:lnTo>
                  <a:lnTo>
                    <a:pt x="4438923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389235" y="0"/>
                  </a:lnTo>
                  <a:lnTo>
                    <a:pt x="4438923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2400107" y="299209"/>
            <a:ext cx="5714035" cy="531439"/>
            <a:chOff x="0" y="0"/>
            <a:chExt cx="42146469" cy="391986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72390" y="72390"/>
              <a:ext cx="42001690" cy="3775088"/>
            </a:xfrm>
            <a:custGeom>
              <a:avLst/>
              <a:gdLst/>
              <a:ahLst/>
              <a:cxnLst/>
              <a:rect r="r" b="b" t="t" l="l"/>
              <a:pathLst>
                <a:path h="3775088" w="42001690">
                  <a:moveTo>
                    <a:pt x="0" y="0"/>
                  </a:moveTo>
                  <a:lnTo>
                    <a:pt x="42001690" y="0"/>
                  </a:lnTo>
                  <a:lnTo>
                    <a:pt x="42001690" y="3775088"/>
                  </a:lnTo>
                  <a:lnTo>
                    <a:pt x="0" y="3775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7FF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2146469" cy="3919868"/>
            </a:xfrm>
            <a:custGeom>
              <a:avLst/>
              <a:gdLst/>
              <a:ahLst/>
              <a:cxnLst/>
              <a:rect r="r" b="b" t="t" l="l"/>
              <a:pathLst>
                <a:path h="3919868" w="42146469">
                  <a:moveTo>
                    <a:pt x="42001691" y="3775088"/>
                  </a:moveTo>
                  <a:lnTo>
                    <a:pt x="42146469" y="3775088"/>
                  </a:lnTo>
                  <a:lnTo>
                    <a:pt x="42146469" y="3919868"/>
                  </a:lnTo>
                  <a:lnTo>
                    <a:pt x="42001691" y="3919868"/>
                  </a:lnTo>
                  <a:lnTo>
                    <a:pt x="42001691" y="377508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775088"/>
                  </a:lnTo>
                  <a:lnTo>
                    <a:pt x="0" y="3775088"/>
                  </a:lnTo>
                  <a:lnTo>
                    <a:pt x="0" y="144780"/>
                  </a:lnTo>
                  <a:close/>
                  <a:moveTo>
                    <a:pt x="0" y="3775088"/>
                  </a:moveTo>
                  <a:lnTo>
                    <a:pt x="144780" y="3775088"/>
                  </a:lnTo>
                  <a:lnTo>
                    <a:pt x="144780" y="3919868"/>
                  </a:lnTo>
                  <a:lnTo>
                    <a:pt x="0" y="3919868"/>
                  </a:lnTo>
                  <a:lnTo>
                    <a:pt x="0" y="3775088"/>
                  </a:lnTo>
                  <a:close/>
                  <a:moveTo>
                    <a:pt x="42001691" y="144780"/>
                  </a:moveTo>
                  <a:lnTo>
                    <a:pt x="42146469" y="144780"/>
                  </a:lnTo>
                  <a:lnTo>
                    <a:pt x="42146469" y="3775088"/>
                  </a:lnTo>
                  <a:lnTo>
                    <a:pt x="42001691" y="3775088"/>
                  </a:lnTo>
                  <a:lnTo>
                    <a:pt x="42001691" y="144780"/>
                  </a:lnTo>
                  <a:close/>
                  <a:moveTo>
                    <a:pt x="144780" y="3775088"/>
                  </a:moveTo>
                  <a:lnTo>
                    <a:pt x="42001691" y="3775088"/>
                  </a:lnTo>
                  <a:lnTo>
                    <a:pt x="42001691" y="3919868"/>
                  </a:lnTo>
                  <a:lnTo>
                    <a:pt x="144780" y="3919868"/>
                  </a:lnTo>
                  <a:lnTo>
                    <a:pt x="144780" y="3775088"/>
                  </a:lnTo>
                  <a:close/>
                  <a:moveTo>
                    <a:pt x="42001691" y="0"/>
                  </a:moveTo>
                  <a:lnTo>
                    <a:pt x="42146469" y="0"/>
                  </a:lnTo>
                  <a:lnTo>
                    <a:pt x="42146469" y="144780"/>
                  </a:lnTo>
                  <a:lnTo>
                    <a:pt x="42001691" y="144780"/>
                  </a:lnTo>
                  <a:lnTo>
                    <a:pt x="4200169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001691" y="0"/>
                  </a:lnTo>
                  <a:lnTo>
                    <a:pt x="4200169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9479343" y="1747471"/>
            <a:ext cx="2301386" cy="339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182" spc="43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Weaknesses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447089" y="5341492"/>
            <a:ext cx="5732840" cy="3777044"/>
            <a:chOff x="0" y="0"/>
            <a:chExt cx="44499616" cy="2931828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72390" y="72390"/>
              <a:ext cx="44354836" cy="29173502"/>
            </a:xfrm>
            <a:custGeom>
              <a:avLst/>
              <a:gdLst/>
              <a:ahLst/>
              <a:cxnLst/>
              <a:rect r="r" b="b" t="t" l="l"/>
              <a:pathLst>
                <a:path h="29173502" w="44354836">
                  <a:moveTo>
                    <a:pt x="0" y="0"/>
                  </a:moveTo>
                  <a:lnTo>
                    <a:pt x="44354836" y="0"/>
                  </a:lnTo>
                  <a:lnTo>
                    <a:pt x="44354836" y="29173502"/>
                  </a:lnTo>
                  <a:lnTo>
                    <a:pt x="0" y="29173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4499616" cy="29318282"/>
            </a:xfrm>
            <a:custGeom>
              <a:avLst/>
              <a:gdLst/>
              <a:ahLst/>
              <a:cxnLst/>
              <a:rect r="r" b="b" t="t" l="l"/>
              <a:pathLst>
                <a:path h="29318282" w="44499616">
                  <a:moveTo>
                    <a:pt x="44354837" y="29173503"/>
                  </a:moveTo>
                  <a:lnTo>
                    <a:pt x="44499616" y="29173503"/>
                  </a:lnTo>
                  <a:lnTo>
                    <a:pt x="44499616" y="29318282"/>
                  </a:lnTo>
                  <a:lnTo>
                    <a:pt x="44354837" y="29318282"/>
                  </a:lnTo>
                  <a:lnTo>
                    <a:pt x="44354837" y="2917350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9173503"/>
                  </a:lnTo>
                  <a:lnTo>
                    <a:pt x="0" y="29173503"/>
                  </a:lnTo>
                  <a:lnTo>
                    <a:pt x="0" y="144780"/>
                  </a:lnTo>
                  <a:close/>
                  <a:moveTo>
                    <a:pt x="0" y="29173503"/>
                  </a:moveTo>
                  <a:lnTo>
                    <a:pt x="144780" y="29173503"/>
                  </a:lnTo>
                  <a:lnTo>
                    <a:pt x="144780" y="29318282"/>
                  </a:lnTo>
                  <a:lnTo>
                    <a:pt x="0" y="29318282"/>
                  </a:lnTo>
                  <a:lnTo>
                    <a:pt x="0" y="29173503"/>
                  </a:lnTo>
                  <a:close/>
                  <a:moveTo>
                    <a:pt x="44354837" y="144780"/>
                  </a:moveTo>
                  <a:lnTo>
                    <a:pt x="44499616" y="144780"/>
                  </a:lnTo>
                  <a:lnTo>
                    <a:pt x="44499616" y="29173503"/>
                  </a:lnTo>
                  <a:lnTo>
                    <a:pt x="44354837" y="29173503"/>
                  </a:lnTo>
                  <a:lnTo>
                    <a:pt x="44354837" y="144780"/>
                  </a:lnTo>
                  <a:close/>
                  <a:moveTo>
                    <a:pt x="144780" y="29173503"/>
                  </a:moveTo>
                  <a:lnTo>
                    <a:pt x="44354837" y="29173503"/>
                  </a:lnTo>
                  <a:lnTo>
                    <a:pt x="44354837" y="29318282"/>
                  </a:lnTo>
                  <a:lnTo>
                    <a:pt x="144780" y="29318282"/>
                  </a:lnTo>
                  <a:lnTo>
                    <a:pt x="144780" y="29173503"/>
                  </a:lnTo>
                  <a:close/>
                  <a:moveTo>
                    <a:pt x="44354837" y="0"/>
                  </a:moveTo>
                  <a:lnTo>
                    <a:pt x="44499616" y="0"/>
                  </a:lnTo>
                  <a:lnTo>
                    <a:pt x="44499616" y="144780"/>
                  </a:lnTo>
                  <a:lnTo>
                    <a:pt x="44354837" y="144780"/>
                  </a:lnTo>
                  <a:lnTo>
                    <a:pt x="443548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354837" y="0"/>
                  </a:lnTo>
                  <a:lnTo>
                    <a:pt x="443548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447089" y="5341492"/>
            <a:ext cx="5732840" cy="531439"/>
            <a:chOff x="0" y="0"/>
            <a:chExt cx="42285172" cy="391986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72390" y="72390"/>
              <a:ext cx="42140392" cy="3775088"/>
            </a:xfrm>
            <a:custGeom>
              <a:avLst/>
              <a:gdLst/>
              <a:ahLst/>
              <a:cxnLst/>
              <a:rect r="r" b="b" t="t" l="l"/>
              <a:pathLst>
                <a:path h="3775088" w="42140392">
                  <a:moveTo>
                    <a:pt x="0" y="0"/>
                  </a:moveTo>
                  <a:lnTo>
                    <a:pt x="42140392" y="0"/>
                  </a:lnTo>
                  <a:lnTo>
                    <a:pt x="42140392" y="3775088"/>
                  </a:lnTo>
                  <a:lnTo>
                    <a:pt x="0" y="3775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F3C8"/>
            </a:solid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2285174" cy="3919868"/>
            </a:xfrm>
            <a:custGeom>
              <a:avLst/>
              <a:gdLst/>
              <a:ahLst/>
              <a:cxnLst/>
              <a:rect r="r" b="b" t="t" l="l"/>
              <a:pathLst>
                <a:path h="3919868" w="42285174">
                  <a:moveTo>
                    <a:pt x="42140392" y="3775088"/>
                  </a:moveTo>
                  <a:lnTo>
                    <a:pt x="42285174" y="3775088"/>
                  </a:lnTo>
                  <a:lnTo>
                    <a:pt x="42285174" y="3919868"/>
                  </a:lnTo>
                  <a:lnTo>
                    <a:pt x="42140392" y="3919868"/>
                  </a:lnTo>
                  <a:lnTo>
                    <a:pt x="42140392" y="377508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775088"/>
                  </a:lnTo>
                  <a:lnTo>
                    <a:pt x="0" y="3775088"/>
                  </a:lnTo>
                  <a:lnTo>
                    <a:pt x="0" y="144780"/>
                  </a:lnTo>
                  <a:close/>
                  <a:moveTo>
                    <a:pt x="0" y="3775088"/>
                  </a:moveTo>
                  <a:lnTo>
                    <a:pt x="144780" y="3775088"/>
                  </a:lnTo>
                  <a:lnTo>
                    <a:pt x="144780" y="3919868"/>
                  </a:lnTo>
                  <a:lnTo>
                    <a:pt x="0" y="3919868"/>
                  </a:lnTo>
                  <a:lnTo>
                    <a:pt x="0" y="3775088"/>
                  </a:lnTo>
                  <a:close/>
                  <a:moveTo>
                    <a:pt x="42140392" y="144780"/>
                  </a:moveTo>
                  <a:lnTo>
                    <a:pt x="42285174" y="144780"/>
                  </a:lnTo>
                  <a:lnTo>
                    <a:pt x="42285174" y="3775088"/>
                  </a:lnTo>
                  <a:lnTo>
                    <a:pt x="42140392" y="3775088"/>
                  </a:lnTo>
                  <a:lnTo>
                    <a:pt x="42140392" y="144780"/>
                  </a:lnTo>
                  <a:close/>
                  <a:moveTo>
                    <a:pt x="144780" y="3775088"/>
                  </a:moveTo>
                  <a:lnTo>
                    <a:pt x="42140392" y="3775088"/>
                  </a:lnTo>
                  <a:lnTo>
                    <a:pt x="42140392" y="3919868"/>
                  </a:lnTo>
                  <a:lnTo>
                    <a:pt x="144780" y="3919868"/>
                  </a:lnTo>
                  <a:lnTo>
                    <a:pt x="144780" y="3775088"/>
                  </a:lnTo>
                  <a:close/>
                  <a:moveTo>
                    <a:pt x="42140392" y="0"/>
                  </a:moveTo>
                  <a:lnTo>
                    <a:pt x="42285174" y="0"/>
                  </a:lnTo>
                  <a:lnTo>
                    <a:pt x="42285174" y="144780"/>
                  </a:lnTo>
                  <a:lnTo>
                    <a:pt x="42140392" y="144780"/>
                  </a:lnTo>
                  <a:lnTo>
                    <a:pt x="421403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140392" y="0"/>
                  </a:lnTo>
                  <a:lnTo>
                    <a:pt x="421403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6416067" y="5341492"/>
            <a:ext cx="5576235" cy="3777044"/>
            <a:chOff x="0" y="0"/>
            <a:chExt cx="43284015" cy="29318283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72390" y="72390"/>
              <a:ext cx="43139236" cy="29173502"/>
            </a:xfrm>
            <a:custGeom>
              <a:avLst/>
              <a:gdLst/>
              <a:ahLst/>
              <a:cxnLst/>
              <a:rect r="r" b="b" t="t" l="l"/>
              <a:pathLst>
                <a:path h="29173502" w="43139236">
                  <a:moveTo>
                    <a:pt x="0" y="0"/>
                  </a:moveTo>
                  <a:lnTo>
                    <a:pt x="43139236" y="0"/>
                  </a:lnTo>
                  <a:lnTo>
                    <a:pt x="43139236" y="29173502"/>
                  </a:lnTo>
                  <a:lnTo>
                    <a:pt x="0" y="29173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8FA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43284015" cy="29318282"/>
            </a:xfrm>
            <a:custGeom>
              <a:avLst/>
              <a:gdLst/>
              <a:ahLst/>
              <a:cxnLst/>
              <a:rect r="r" b="b" t="t" l="l"/>
              <a:pathLst>
                <a:path h="29318282" w="43284015">
                  <a:moveTo>
                    <a:pt x="43139233" y="29173503"/>
                  </a:moveTo>
                  <a:lnTo>
                    <a:pt x="43284015" y="29173503"/>
                  </a:lnTo>
                  <a:lnTo>
                    <a:pt x="43284015" y="29318282"/>
                  </a:lnTo>
                  <a:lnTo>
                    <a:pt x="43139233" y="29318282"/>
                  </a:lnTo>
                  <a:lnTo>
                    <a:pt x="43139233" y="2917350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9173503"/>
                  </a:lnTo>
                  <a:lnTo>
                    <a:pt x="0" y="29173503"/>
                  </a:lnTo>
                  <a:lnTo>
                    <a:pt x="0" y="144780"/>
                  </a:lnTo>
                  <a:close/>
                  <a:moveTo>
                    <a:pt x="0" y="29173503"/>
                  </a:moveTo>
                  <a:lnTo>
                    <a:pt x="144780" y="29173503"/>
                  </a:lnTo>
                  <a:lnTo>
                    <a:pt x="144780" y="29318282"/>
                  </a:lnTo>
                  <a:lnTo>
                    <a:pt x="0" y="29318282"/>
                  </a:lnTo>
                  <a:lnTo>
                    <a:pt x="0" y="29173503"/>
                  </a:lnTo>
                  <a:close/>
                  <a:moveTo>
                    <a:pt x="43139233" y="144780"/>
                  </a:moveTo>
                  <a:lnTo>
                    <a:pt x="43284015" y="144780"/>
                  </a:lnTo>
                  <a:lnTo>
                    <a:pt x="43284015" y="29173503"/>
                  </a:lnTo>
                  <a:lnTo>
                    <a:pt x="43139233" y="29173503"/>
                  </a:lnTo>
                  <a:lnTo>
                    <a:pt x="43139233" y="144780"/>
                  </a:lnTo>
                  <a:close/>
                  <a:moveTo>
                    <a:pt x="144780" y="29173503"/>
                  </a:moveTo>
                  <a:lnTo>
                    <a:pt x="43139233" y="29173503"/>
                  </a:lnTo>
                  <a:lnTo>
                    <a:pt x="43139233" y="29318282"/>
                  </a:lnTo>
                  <a:lnTo>
                    <a:pt x="144780" y="29318282"/>
                  </a:lnTo>
                  <a:lnTo>
                    <a:pt x="144780" y="29173503"/>
                  </a:lnTo>
                  <a:close/>
                  <a:moveTo>
                    <a:pt x="43139233" y="0"/>
                  </a:moveTo>
                  <a:lnTo>
                    <a:pt x="43284015" y="0"/>
                  </a:lnTo>
                  <a:lnTo>
                    <a:pt x="43284015" y="144780"/>
                  </a:lnTo>
                  <a:lnTo>
                    <a:pt x="43139233" y="144780"/>
                  </a:lnTo>
                  <a:lnTo>
                    <a:pt x="431392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3139233" y="0"/>
                  </a:lnTo>
                  <a:lnTo>
                    <a:pt x="431392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6416067" y="299209"/>
            <a:ext cx="5713154" cy="3777044"/>
            <a:chOff x="0" y="0"/>
            <a:chExt cx="44346811" cy="29318283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72390" y="72390"/>
              <a:ext cx="44202030" cy="29173502"/>
            </a:xfrm>
            <a:custGeom>
              <a:avLst/>
              <a:gdLst/>
              <a:ahLst/>
              <a:cxnLst/>
              <a:rect r="r" b="b" t="t" l="l"/>
              <a:pathLst>
                <a:path h="29173502" w="44202030">
                  <a:moveTo>
                    <a:pt x="0" y="0"/>
                  </a:moveTo>
                  <a:lnTo>
                    <a:pt x="44202030" y="0"/>
                  </a:lnTo>
                  <a:lnTo>
                    <a:pt x="44202030" y="29173502"/>
                  </a:lnTo>
                  <a:lnTo>
                    <a:pt x="0" y="29173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4346809" cy="29318282"/>
            </a:xfrm>
            <a:custGeom>
              <a:avLst/>
              <a:gdLst/>
              <a:ahLst/>
              <a:cxnLst/>
              <a:rect r="r" b="b" t="t" l="l"/>
              <a:pathLst>
                <a:path h="29318282" w="44346809">
                  <a:moveTo>
                    <a:pt x="44202031" y="29173503"/>
                  </a:moveTo>
                  <a:lnTo>
                    <a:pt x="44346809" y="29173503"/>
                  </a:lnTo>
                  <a:lnTo>
                    <a:pt x="44346809" y="29318282"/>
                  </a:lnTo>
                  <a:lnTo>
                    <a:pt x="44202031" y="29318282"/>
                  </a:lnTo>
                  <a:lnTo>
                    <a:pt x="44202031" y="2917350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9173503"/>
                  </a:lnTo>
                  <a:lnTo>
                    <a:pt x="0" y="29173503"/>
                  </a:lnTo>
                  <a:lnTo>
                    <a:pt x="0" y="144780"/>
                  </a:lnTo>
                  <a:close/>
                  <a:moveTo>
                    <a:pt x="0" y="29173503"/>
                  </a:moveTo>
                  <a:lnTo>
                    <a:pt x="144780" y="29173503"/>
                  </a:lnTo>
                  <a:lnTo>
                    <a:pt x="144780" y="29318282"/>
                  </a:lnTo>
                  <a:lnTo>
                    <a:pt x="0" y="29318282"/>
                  </a:lnTo>
                  <a:lnTo>
                    <a:pt x="0" y="29173503"/>
                  </a:lnTo>
                  <a:close/>
                  <a:moveTo>
                    <a:pt x="44202031" y="144780"/>
                  </a:moveTo>
                  <a:lnTo>
                    <a:pt x="44346809" y="144780"/>
                  </a:lnTo>
                  <a:lnTo>
                    <a:pt x="44346809" y="29173503"/>
                  </a:lnTo>
                  <a:lnTo>
                    <a:pt x="44202031" y="29173503"/>
                  </a:lnTo>
                  <a:lnTo>
                    <a:pt x="44202031" y="144780"/>
                  </a:lnTo>
                  <a:close/>
                  <a:moveTo>
                    <a:pt x="144780" y="29173503"/>
                  </a:moveTo>
                  <a:lnTo>
                    <a:pt x="44202031" y="29173503"/>
                  </a:lnTo>
                  <a:lnTo>
                    <a:pt x="44202031" y="29318282"/>
                  </a:lnTo>
                  <a:lnTo>
                    <a:pt x="144780" y="29318282"/>
                  </a:lnTo>
                  <a:lnTo>
                    <a:pt x="144780" y="29173503"/>
                  </a:lnTo>
                  <a:close/>
                  <a:moveTo>
                    <a:pt x="44202031" y="0"/>
                  </a:moveTo>
                  <a:lnTo>
                    <a:pt x="44346809" y="0"/>
                  </a:lnTo>
                  <a:lnTo>
                    <a:pt x="44346809" y="144780"/>
                  </a:lnTo>
                  <a:lnTo>
                    <a:pt x="44202031" y="144780"/>
                  </a:lnTo>
                  <a:lnTo>
                    <a:pt x="4420203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202031" y="0"/>
                  </a:lnTo>
                  <a:lnTo>
                    <a:pt x="4420203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6416067" y="299209"/>
            <a:ext cx="5713154" cy="531439"/>
            <a:chOff x="0" y="0"/>
            <a:chExt cx="42139972" cy="391986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72390" y="72390"/>
              <a:ext cx="41995191" cy="3775088"/>
            </a:xfrm>
            <a:custGeom>
              <a:avLst/>
              <a:gdLst/>
              <a:ahLst/>
              <a:cxnLst/>
              <a:rect r="r" b="b" t="t" l="l"/>
              <a:pathLst>
                <a:path h="3775088" w="41995191">
                  <a:moveTo>
                    <a:pt x="0" y="0"/>
                  </a:moveTo>
                  <a:lnTo>
                    <a:pt x="41995191" y="0"/>
                  </a:lnTo>
                  <a:lnTo>
                    <a:pt x="41995191" y="3775088"/>
                  </a:lnTo>
                  <a:lnTo>
                    <a:pt x="0" y="3775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AA"/>
            </a:solid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42139970" cy="3919868"/>
            </a:xfrm>
            <a:custGeom>
              <a:avLst/>
              <a:gdLst/>
              <a:ahLst/>
              <a:cxnLst/>
              <a:rect r="r" b="b" t="t" l="l"/>
              <a:pathLst>
                <a:path h="3919868" w="42139970">
                  <a:moveTo>
                    <a:pt x="41995192" y="3775088"/>
                  </a:moveTo>
                  <a:lnTo>
                    <a:pt x="42139970" y="3775088"/>
                  </a:lnTo>
                  <a:lnTo>
                    <a:pt x="42139970" y="3919868"/>
                  </a:lnTo>
                  <a:lnTo>
                    <a:pt x="41995192" y="3919868"/>
                  </a:lnTo>
                  <a:lnTo>
                    <a:pt x="41995192" y="377508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775088"/>
                  </a:lnTo>
                  <a:lnTo>
                    <a:pt x="0" y="3775088"/>
                  </a:lnTo>
                  <a:lnTo>
                    <a:pt x="0" y="144780"/>
                  </a:lnTo>
                  <a:close/>
                  <a:moveTo>
                    <a:pt x="0" y="3775088"/>
                  </a:moveTo>
                  <a:lnTo>
                    <a:pt x="144780" y="3775088"/>
                  </a:lnTo>
                  <a:lnTo>
                    <a:pt x="144780" y="3919868"/>
                  </a:lnTo>
                  <a:lnTo>
                    <a:pt x="0" y="3919868"/>
                  </a:lnTo>
                  <a:lnTo>
                    <a:pt x="0" y="3775088"/>
                  </a:lnTo>
                  <a:close/>
                  <a:moveTo>
                    <a:pt x="41995192" y="144780"/>
                  </a:moveTo>
                  <a:lnTo>
                    <a:pt x="42139970" y="144780"/>
                  </a:lnTo>
                  <a:lnTo>
                    <a:pt x="42139970" y="3775088"/>
                  </a:lnTo>
                  <a:lnTo>
                    <a:pt x="41995192" y="3775088"/>
                  </a:lnTo>
                  <a:lnTo>
                    <a:pt x="41995192" y="144780"/>
                  </a:lnTo>
                  <a:close/>
                  <a:moveTo>
                    <a:pt x="144780" y="3775088"/>
                  </a:moveTo>
                  <a:lnTo>
                    <a:pt x="41995192" y="3775088"/>
                  </a:lnTo>
                  <a:lnTo>
                    <a:pt x="41995192" y="3919868"/>
                  </a:lnTo>
                  <a:lnTo>
                    <a:pt x="144780" y="3919868"/>
                  </a:lnTo>
                  <a:lnTo>
                    <a:pt x="144780" y="3775088"/>
                  </a:lnTo>
                  <a:close/>
                  <a:moveTo>
                    <a:pt x="41995192" y="0"/>
                  </a:moveTo>
                  <a:lnTo>
                    <a:pt x="42139970" y="0"/>
                  </a:lnTo>
                  <a:lnTo>
                    <a:pt x="42139970" y="144780"/>
                  </a:lnTo>
                  <a:lnTo>
                    <a:pt x="41995192" y="144780"/>
                  </a:lnTo>
                  <a:lnTo>
                    <a:pt x="419951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995192" y="0"/>
                  </a:lnTo>
                  <a:lnTo>
                    <a:pt x="419951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2376870" y="5341492"/>
            <a:ext cx="5576235" cy="3777044"/>
            <a:chOff x="0" y="0"/>
            <a:chExt cx="43284015" cy="29318283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72390" y="72390"/>
              <a:ext cx="43139236" cy="29173502"/>
            </a:xfrm>
            <a:custGeom>
              <a:avLst/>
              <a:gdLst/>
              <a:ahLst/>
              <a:cxnLst/>
              <a:rect r="r" b="b" t="t" l="l"/>
              <a:pathLst>
                <a:path h="29173502" w="43139236">
                  <a:moveTo>
                    <a:pt x="0" y="0"/>
                  </a:moveTo>
                  <a:lnTo>
                    <a:pt x="43139236" y="0"/>
                  </a:lnTo>
                  <a:lnTo>
                    <a:pt x="43139236" y="29173502"/>
                  </a:lnTo>
                  <a:lnTo>
                    <a:pt x="0" y="29173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43284015" cy="29318282"/>
            </a:xfrm>
            <a:custGeom>
              <a:avLst/>
              <a:gdLst/>
              <a:ahLst/>
              <a:cxnLst/>
              <a:rect r="r" b="b" t="t" l="l"/>
              <a:pathLst>
                <a:path h="29318282" w="43284015">
                  <a:moveTo>
                    <a:pt x="43139233" y="29173503"/>
                  </a:moveTo>
                  <a:lnTo>
                    <a:pt x="43284015" y="29173503"/>
                  </a:lnTo>
                  <a:lnTo>
                    <a:pt x="43284015" y="29318282"/>
                  </a:lnTo>
                  <a:lnTo>
                    <a:pt x="43139233" y="29318282"/>
                  </a:lnTo>
                  <a:lnTo>
                    <a:pt x="43139233" y="2917350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9173503"/>
                  </a:lnTo>
                  <a:lnTo>
                    <a:pt x="0" y="29173503"/>
                  </a:lnTo>
                  <a:lnTo>
                    <a:pt x="0" y="144780"/>
                  </a:lnTo>
                  <a:close/>
                  <a:moveTo>
                    <a:pt x="0" y="29173503"/>
                  </a:moveTo>
                  <a:lnTo>
                    <a:pt x="144780" y="29173503"/>
                  </a:lnTo>
                  <a:lnTo>
                    <a:pt x="144780" y="29318282"/>
                  </a:lnTo>
                  <a:lnTo>
                    <a:pt x="0" y="29318282"/>
                  </a:lnTo>
                  <a:lnTo>
                    <a:pt x="0" y="29173503"/>
                  </a:lnTo>
                  <a:close/>
                  <a:moveTo>
                    <a:pt x="43139233" y="144780"/>
                  </a:moveTo>
                  <a:lnTo>
                    <a:pt x="43284015" y="144780"/>
                  </a:lnTo>
                  <a:lnTo>
                    <a:pt x="43284015" y="29173503"/>
                  </a:lnTo>
                  <a:lnTo>
                    <a:pt x="43139233" y="29173503"/>
                  </a:lnTo>
                  <a:lnTo>
                    <a:pt x="43139233" y="144780"/>
                  </a:lnTo>
                  <a:close/>
                  <a:moveTo>
                    <a:pt x="144780" y="29173503"/>
                  </a:moveTo>
                  <a:lnTo>
                    <a:pt x="43139233" y="29173503"/>
                  </a:lnTo>
                  <a:lnTo>
                    <a:pt x="43139233" y="29318282"/>
                  </a:lnTo>
                  <a:lnTo>
                    <a:pt x="144780" y="29318282"/>
                  </a:lnTo>
                  <a:lnTo>
                    <a:pt x="144780" y="29173503"/>
                  </a:lnTo>
                  <a:close/>
                  <a:moveTo>
                    <a:pt x="43139233" y="0"/>
                  </a:moveTo>
                  <a:lnTo>
                    <a:pt x="43284015" y="0"/>
                  </a:lnTo>
                  <a:lnTo>
                    <a:pt x="43284015" y="144780"/>
                  </a:lnTo>
                  <a:lnTo>
                    <a:pt x="43139233" y="144780"/>
                  </a:lnTo>
                  <a:lnTo>
                    <a:pt x="431392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3139233" y="0"/>
                  </a:lnTo>
                  <a:lnTo>
                    <a:pt x="431392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39" id="39"/>
          <p:cNvGrpSpPr/>
          <p:nvPr/>
        </p:nvGrpSpPr>
        <p:grpSpPr>
          <a:xfrm rot="0">
            <a:off x="12376870" y="5341492"/>
            <a:ext cx="5576235" cy="531439"/>
            <a:chOff x="0" y="0"/>
            <a:chExt cx="41130064" cy="391986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72390" y="72390"/>
              <a:ext cx="40985284" cy="3775088"/>
            </a:xfrm>
            <a:custGeom>
              <a:avLst/>
              <a:gdLst/>
              <a:ahLst/>
              <a:cxnLst/>
              <a:rect r="r" b="b" t="t" l="l"/>
              <a:pathLst>
                <a:path h="3775088" w="40985284">
                  <a:moveTo>
                    <a:pt x="0" y="0"/>
                  </a:moveTo>
                  <a:lnTo>
                    <a:pt x="40985284" y="0"/>
                  </a:lnTo>
                  <a:lnTo>
                    <a:pt x="40985284" y="3775088"/>
                  </a:lnTo>
                  <a:lnTo>
                    <a:pt x="0" y="3775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CC"/>
            </a:solidFill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41130063" cy="3919868"/>
            </a:xfrm>
            <a:custGeom>
              <a:avLst/>
              <a:gdLst/>
              <a:ahLst/>
              <a:cxnLst/>
              <a:rect r="r" b="b" t="t" l="l"/>
              <a:pathLst>
                <a:path h="3919868" w="41130063">
                  <a:moveTo>
                    <a:pt x="40985284" y="3775088"/>
                  </a:moveTo>
                  <a:lnTo>
                    <a:pt x="41130063" y="3775088"/>
                  </a:lnTo>
                  <a:lnTo>
                    <a:pt x="41130063" y="3919868"/>
                  </a:lnTo>
                  <a:lnTo>
                    <a:pt x="40985284" y="3919868"/>
                  </a:lnTo>
                  <a:lnTo>
                    <a:pt x="40985284" y="377508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775088"/>
                  </a:lnTo>
                  <a:lnTo>
                    <a:pt x="0" y="3775088"/>
                  </a:lnTo>
                  <a:lnTo>
                    <a:pt x="0" y="144780"/>
                  </a:lnTo>
                  <a:close/>
                  <a:moveTo>
                    <a:pt x="0" y="3775088"/>
                  </a:moveTo>
                  <a:lnTo>
                    <a:pt x="144780" y="3775088"/>
                  </a:lnTo>
                  <a:lnTo>
                    <a:pt x="144780" y="3919868"/>
                  </a:lnTo>
                  <a:lnTo>
                    <a:pt x="0" y="3919868"/>
                  </a:lnTo>
                  <a:lnTo>
                    <a:pt x="0" y="3775088"/>
                  </a:lnTo>
                  <a:close/>
                  <a:moveTo>
                    <a:pt x="40985284" y="144780"/>
                  </a:moveTo>
                  <a:lnTo>
                    <a:pt x="41130063" y="144780"/>
                  </a:lnTo>
                  <a:lnTo>
                    <a:pt x="41130063" y="3775088"/>
                  </a:lnTo>
                  <a:lnTo>
                    <a:pt x="40985284" y="3775088"/>
                  </a:lnTo>
                  <a:lnTo>
                    <a:pt x="40985284" y="144780"/>
                  </a:lnTo>
                  <a:close/>
                  <a:moveTo>
                    <a:pt x="144780" y="3775088"/>
                  </a:moveTo>
                  <a:lnTo>
                    <a:pt x="40985284" y="3775088"/>
                  </a:lnTo>
                  <a:lnTo>
                    <a:pt x="40985284" y="3919868"/>
                  </a:lnTo>
                  <a:lnTo>
                    <a:pt x="144780" y="3919868"/>
                  </a:lnTo>
                  <a:lnTo>
                    <a:pt x="144780" y="3775088"/>
                  </a:lnTo>
                  <a:close/>
                  <a:moveTo>
                    <a:pt x="40985284" y="0"/>
                  </a:moveTo>
                  <a:lnTo>
                    <a:pt x="41130063" y="0"/>
                  </a:lnTo>
                  <a:lnTo>
                    <a:pt x="41130063" y="144780"/>
                  </a:lnTo>
                  <a:lnTo>
                    <a:pt x="40985284" y="144780"/>
                  </a:lnTo>
                  <a:lnTo>
                    <a:pt x="4098528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985284" y="0"/>
                  </a:lnTo>
                  <a:lnTo>
                    <a:pt x="4098528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42" id="42"/>
          <p:cNvSpPr/>
          <p:nvPr/>
        </p:nvSpPr>
        <p:spPr>
          <a:xfrm flipH="false" flipV="false" rot="0">
            <a:off x="1296092" y="1028700"/>
            <a:ext cx="4022558" cy="2916951"/>
          </a:xfrm>
          <a:custGeom>
            <a:avLst/>
            <a:gdLst/>
            <a:ahLst/>
            <a:cxnLst/>
            <a:rect r="r" b="b" t="t" l="l"/>
            <a:pathLst>
              <a:path h="2916951" w="4022558">
                <a:moveTo>
                  <a:pt x="0" y="0"/>
                </a:moveTo>
                <a:lnTo>
                  <a:pt x="4022558" y="0"/>
                </a:lnTo>
                <a:lnTo>
                  <a:pt x="4022558" y="2916951"/>
                </a:lnTo>
                <a:lnTo>
                  <a:pt x="0" y="29169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8574" r="0" b="-19328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7375681" y="1028700"/>
            <a:ext cx="3793924" cy="2916951"/>
          </a:xfrm>
          <a:custGeom>
            <a:avLst/>
            <a:gdLst/>
            <a:ahLst/>
            <a:cxnLst/>
            <a:rect r="r" b="b" t="t" l="l"/>
            <a:pathLst>
              <a:path h="2916951" w="3793924">
                <a:moveTo>
                  <a:pt x="0" y="0"/>
                </a:moveTo>
                <a:lnTo>
                  <a:pt x="3793924" y="0"/>
                </a:lnTo>
                <a:lnTo>
                  <a:pt x="3793924" y="2916951"/>
                </a:lnTo>
                <a:lnTo>
                  <a:pt x="0" y="29169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937" t="0" r="-7389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3578559" y="911412"/>
            <a:ext cx="3680741" cy="3164841"/>
          </a:xfrm>
          <a:custGeom>
            <a:avLst/>
            <a:gdLst/>
            <a:ahLst/>
            <a:cxnLst/>
            <a:rect r="r" b="b" t="t" l="l"/>
            <a:pathLst>
              <a:path h="3164841" w="3680741">
                <a:moveTo>
                  <a:pt x="0" y="0"/>
                </a:moveTo>
                <a:lnTo>
                  <a:pt x="3680741" y="0"/>
                </a:lnTo>
                <a:lnTo>
                  <a:pt x="3680741" y="3164841"/>
                </a:lnTo>
                <a:lnTo>
                  <a:pt x="0" y="31648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562" t="0" r="-12494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508144" y="6082480"/>
            <a:ext cx="3598454" cy="3001636"/>
          </a:xfrm>
          <a:custGeom>
            <a:avLst/>
            <a:gdLst/>
            <a:ahLst/>
            <a:cxnLst/>
            <a:rect r="r" b="b" t="t" l="l"/>
            <a:pathLst>
              <a:path h="3001636" w="3598454">
                <a:moveTo>
                  <a:pt x="0" y="0"/>
                </a:moveTo>
                <a:lnTo>
                  <a:pt x="3598454" y="0"/>
                </a:lnTo>
                <a:lnTo>
                  <a:pt x="3598454" y="3001636"/>
                </a:lnTo>
                <a:lnTo>
                  <a:pt x="0" y="30016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564" t="0" r="-10765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3469765" y="6048061"/>
            <a:ext cx="3551482" cy="3036056"/>
          </a:xfrm>
          <a:custGeom>
            <a:avLst/>
            <a:gdLst/>
            <a:ahLst/>
            <a:cxnLst/>
            <a:rect r="r" b="b" t="t" l="l"/>
            <a:pathLst>
              <a:path h="3036056" w="3551482">
                <a:moveTo>
                  <a:pt x="0" y="0"/>
                </a:moveTo>
                <a:lnTo>
                  <a:pt x="3551482" y="0"/>
                </a:lnTo>
                <a:lnTo>
                  <a:pt x="3551482" y="3036055"/>
                </a:lnTo>
                <a:lnTo>
                  <a:pt x="0" y="30360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244" t="0" r="-19066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6416067" y="5653460"/>
            <a:ext cx="5576235" cy="3153107"/>
          </a:xfrm>
          <a:custGeom>
            <a:avLst/>
            <a:gdLst/>
            <a:ahLst/>
            <a:cxnLst/>
            <a:rect r="r" b="b" t="t" l="l"/>
            <a:pathLst>
              <a:path h="3153107" w="5576235">
                <a:moveTo>
                  <a:pt x="0" y="0"/>
                </a:moveTo>
                <a:lnTo>
                  <a:pt x="5576234" y="0"/>
                </a:lnTo>
                <a:lnTo>
                  <a:pt x="5576234" y="3153107"/>
                </a:lnTo>
                <a:lnTo>
                  <a:pt x="0" y="3153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6779759" y="336609"/>
            <a:ext cx="4985769" cy="57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4"/>
              </a:lnSpc>
            </a:pPr>
            <a:r>
              <a:rPr lang="en-US" b="true" sz="3400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Sosyal Farkındalık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2752622" y="336609"/>
            <a:ext cx="4985769" cy="57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4"/>
              </a:lnSpc>
            </a:pPr>
            <a:r>
              <a:rPr lang="en-US" b="true" sz="3400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Öz Yönetim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296092" y="5298127"/>
            <a:ext cx="4110448" cy="57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4"/>
              </a:lnSpc>
            </a:pPr>
            <a:r>
              <a:rPr lang="en-US" b="true" sz="3400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İlişki Geliştirme 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12346546" y="5298127"/>
            <a:ext cx="5606560" cy="57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4"/>
              </a:lnSpc>
            </a:pPr>
            <a:r>
              <a:rPr lang="en-US" b="true" sz="3400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Sorumlu Karar Verme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463269" y="336609"/>
            <a:ext cx="3776094" cy="574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4"/>
              </a:lnSpc>
            </a:pPr>
            <a:r>
              <a:rPr lang="en-US" b="true" sz="3400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Öz Farkındalık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4293" t="-1389" r="-14293" b="-138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36051" y="-837703"/>
            <a:ext cx="18586525" cy="12252852"/>
            <a:chOff x="0" y="0"/>
            <a:chExt cx="24782033" cy="16337136"/>
          </a:xfrm>
        </p:grpSpPr>
        <p:grpSp>
          <p:nvGrpSpPr>
            <p:cNvPr name="Group 4" id="4"/>
            <p:cNvGrpSpPr/>
            <p:nvPr/>
          </p:nvGrpSpPr>
          <p:grpSpPr>
            <a:xfrm rot="-5400000">
              <a:off x="4758185" y="-4758185"/>
              <a:ext cx="15265663" cy="24782033"/>
              <a:chOff x="0" y="0"/>
              <a:chExt cx="3290570" cy="320421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750569" cy="9906344"/>
              </a:xfrm>
              <a:custGeom>
                <a:avLst/>
                <a:gdLst/>
                <a:ahLst/>
                <a:cxnLst/>
                <a:rect r="r" b="b" t="t" l="l"/>
                <a:pathLst>
                  <a:path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90"/>
                    </a:lnTo>
                    <a:lnTo>
                      <a:pt x="6750569" y="4420690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-10800000">
              <a:off x="88900" y="1729900"/>
              <a:ext cx="24693133" cy="14607236"/>
              <a:chOff x="0" y="0"/>
              <a:chExt cx="3290570" cy="320421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0919454" cy="5837825"/>
              </a:xfrm>
              <a:custGeom>
                <a:avLst/>
                <a:gdLst/>
                <a:ahLst/>
                <a:cxnLst/>
                <a:rect r="r" b="b" t="t" l="l"/>
                <a:pathLst>
                  <a:path h="5837825" w="10919454">
                    <a:moveTo>
                      <a:pt x="10919454" y="20493"/>
                    </a:moveTo>
                    <a:lnTo>
                      <a:pt x="0" y="20493"/>
                    </a:lnTo>
                    <a:lnTo>
                      <a:pt x="0" y="0"/>
                    </a:lnTo>
                    <a:lnTo>
                      <a:pt x="10919454" y="0"/>
                    </a:lnTo>
                    <a:lnTo>
                      <a:pt x="10919454" y="20493"/>
                    </a:lnTo>
                    <a:close/>
                    <a:moveTo>
                      <a:pt x="10919454" y="645516"/>
                    </a:moveTo>
                    <a:lnTo>
                      <a:pt x="0" y="645516"/>
                    </a:lnTo>
                    <a:lnTo>
                      <a:pt x="0" y="666009"/>
                    </a:lnTo>
                    <a:lnTo>
                      <a:pt x="10919454" y="666009"/>
                    </a:lnTo>
                    <a:lnTo>
                      <a:pt x="10919454" y="645516"/>
                    </a:lnTo>
                    <a:close/>
                    <a:moveTo>
                      <a:pt x="10919454" y="1293594"/>
                    </a:moveTo>
                    <a:lnTo>
                      <a:pt x="0" y="1293594"/>
                    </a:lnTo>
                    <a:lnTo>
                      <a:pt x="0" y="1314087"/>
                    </a:lnTo>
                    <a:lnTo>
                      <a:pt x="10919454" y="1314087"/>
                    </a:lnTo>
                    <a:lnTo>
                      <a:pt x="10919454" y="1293594"/>
                    </a:lnTo>
                    <a:close/>
                    <a:moveTo>
                      <a:pt x="10919454" y="1939111"/>
                    </a:moveTo>
                    <a:lnTo>
                      <a:pt x="0" y="1939111"/>
                    </a:lnTo>
                    <a:lnTo>
                      <a:pt x="0" y="1959603"/>
                    </a:lnTo>
                    <a:lnTo>
                      <a:pt x="10919454" y="1959603"/>
                    </a:lnTo>
                    <a:lnTo>
                      <a:pt x="10919454" y="1939111"/>
                    </a:lnTo>
                    <a:close/>
                    <a:moveTo>
                      <a:pt x="10919454" y="2584627"/>
                    </a:moveTo>
                    <a:lnTo>
                      <a:pt x="0" y="2584627"/>
                    </a:lnTo>
                    <a:lnTo>
                      <a:pt x="0" y="2605120"/>
                    </a:lnTo>
                    <a:lnTo>
                      <a:pt x="10919454" y="2605120"/>
                    </a:lnTo>
                    <a:lnTo>
                      <a:pt x="10919454" y="2584627"/>
                    </a:lnTo>
                    <a:close/>
                    <a:moveTo>
                      <a:pt x="10919454" y="3230144"/>
                    </a:moveTo>
                    <a:lnTo>
                      <a:pt x="0" y="3230144"/>
                    </a:lnTo>
                    <a:lnTo>
                      <a:pt x="0" y="3250636"/>
                    </a:lnTo>
                    <a:lnTo>
                      <a:pt x="10919454" y="3250636"/>
                    </a:lnTo>
                    <a:lnTo>
                      <a:pt x="10919454" y="3230144"/>
                    </a:lnTo>
                    <a:close/>
                    <a:moveTo>
                      <a:pt x="10919454" y="3878221"/>
                    </a:moveTo>
                    <a:lnTo>
                      <a:pt x="0" y="3878221"/>
                    </a:lnTo>
                    <a:lnTo>
                      <a:pt x="0" y="3898714"/>
                    </a:lnTo>
                    <a:lnTo>
                      <a:pt x="10919454" y="3898714"/>
                    </a:lnTo>
                    <a:lnTo>
                      <a:pt x="10919454" y="3878221"/>
                    </a:lnTo>
                    <a:close/>
                    <a:moveTo>
                      <a:pt x="10919454" y="4523738"/>
                    </a:moveTo>
                    <a:lnTo>
                      <a:pt x="0" y="4523738"/>
                    </a:lnTo>
                    <a:lnTo>
                      <a:pt x="0" y="4544231"/>
                    </a:lnTo>
                    <a:lnTo>
                      <a:pt x="10919454" y="4544231"/>
                    </a:lnTo>
                    <a:lnTo>
                      <a:pt x="10919454" y="4523738"/>
                    </a:lnTo>
                    <a:close/>
                    <a:moveTo>
                      <a:pt x="10919454" y="5169255"/>
                    </a:moveTo>
                    <a:lnTo>
                      <a:pt x="0" y="5169255"/>
                    </a:lnTo>
                    <a:lnTo>
                      <a:pt x="0" y="5189747"/>
                    </a:lnTo>
                    <a:lnTo>
                      <a:pt x="10919454" y="5189747"/>
                    </a:lnTo>
                    <a:lnTo>
                      <a:pt x="10919454" y="5169255"/>
                    </a:lnTo>
                    <a:close/>
                    <a:moveTo>
                      <a:pt x="10919454" y="5817333"/>
                    </a:moveTo>
                    <a:lnTo>
                      <a:pt x="0" y="5817333"/>
                    </a:lnTo>
                    <a:lnTo>
                      <a:pt x="0" y="5837825"/>
                    </a:lnTo>
                    <a:lnTo>
                      <a:pt x="10919454" y="5837825"/>
                    </a:lnTo>
                    <a:lnTo>
                      <a:pt x="10919454" y="5817333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</p:grpSp>
      <p:grpSp>
        <p:nvGrpSpPr>
          <p:cNvPr name="Group 8" id="8"/>
          <p:cNvGrpSpPr/>
          <p:nvPr/>
        </p:nvGrpSpPr>
        <p:grpSpPr>
          <a:xfrm rot="0">
            <a:off x="2905639" y="1863751"/>
            <a:ext cx="12476723" cy="6173469"/>
            <a:chOff x="0" y="0"/>
            <a:chExt cx="7163321" cy="35444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0010" y="80010"/>
              <a:ext cx="7070611" cy="3451693"/>
            </a:xfrm>
            <a:custGeom>
              <a:avLst/>
              <a:gdLst/>
              <a:ahLst/>
              <a:cxnLst/>
              <a:rect r="r" b="b" t="t" l="l"/>
              <a:pathLst>
                <a:path h="3451693" w="7070611">
                  <a:moveTo>
                    <a:pt x="0" y="3397084"/>
                  </a:moveTo>
                  <a:lnTo>
                    <a:pt x="0" y="3451693"/>
                  </a:lnTo>
                  <a:lnTo>
                    <a:pt x="7070611" y="3451693"/>
                  </a:lnTo>
                  <a:lnTo>
                    <a:pt x="7070611" y="0"/>
                  </a:lnTo>
                  <a:lnTo>
                    <a:pt x="7016001" y="0"/>
                  </a:lnTo>
                  <a:lnTo>
                    <a:pt x="7016001" y="3397084"/>
                  </a:lnTo>
                  <a:close/>
                </a:path>
              </a:pathLst>
            </a:custGeom>
            <a:solidFill>
              <a:srgbClr val="FFFFAA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7310" y="67310"/>
              <a:ext cx="7096011" cy="3477093"/>
            </a:xfrm>
            <a:custGeom>
              <a:avLst/>
              <a:gdLst/>
              <a:ahLst/>
              <a:cxnLst/>
              <a:rect r="r" b="b" t="t" l="l"/>
              <a:pathLst>
                <a:path h="3477093" w="7096011">
                  <a:moveTo>
                    <a:pt x="7028701" y="0"/>
                  </a:moveTo>
                  <a:lnTo>
                    <a:pt x="7028701" y="12700"/>
                  </a:lnTo>
                  <a:lnTo>
                    <a:pt x="7083311" y="12700"/>
                  </a:lnTo>
                  <a:lnTo>
                    <a:pt x="7083311" y="3464393"/>
                  </a:lnTo>
                  <a:lnTo>
                    <a:pt x="12700" y="3464393"/>
                  </a:lnTo>
                  <a:lnTo>
                    <a:pt x="12700" y="3409784"/>
                  </a:lnTo>
                  <a:lnTo>
                    <a:pt x="0" y="3409784"/>
                  </a:lnTo>
                  <a:lnTo>
                    <a:pt x="0" y="3477093"/>
                  </a:lnTo>
                  <a:lnTo>
                    <a:pt x="7096011" y="3477093"/>
                  </a:lnTo>
                  <a:lnTo>
                    <a:pt x="709601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7070611" cy="3451694"/>
            </a:xfrm>
            <a:custGeom>
              <a:avLst/>
              <a:gdLst/>
              <a:ahLst/>
              <a:cxnLst/>
              <a:rect r="r" b="b" t="t" l="l"/>
              <a:pathLst>
                <a:path h="3451694" w="7070611">
                  <a:moveTo>
                    <a:pt x="0" y="0"/>
                  </a:moveTo>
                  <a:lnTo>
                    <a:pt x="7070611" y="0"/>
                  </a:lnTo>
                  <a:lnTo>
                    <a:pt x="7070611" y="3451694"/>
                  </a:lnTo>
                  <a:lnTo>
                    <a:pt x="0" y="34516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096011" cy="3477094"/>
            </a:xfrm>
            <a:custGeom>
              <a:avLst/>
              <a:gdLst/>
              <a:ahLst/>
              <a:cxnLst/>
              <a:rect r="r" b="b" t="t" l="l"/>
              <a:pathLst>
                <a:path h="3477094" w="7096011">
                  <a:moveTo>
                    <a:pt x="80010" y="3477094"/>
                  </a:moveTo>
                  <a:lnTo>
                    <a:pt x="7096011" y="3477094"/>
                  </a:lnTo>
                  <a:lnTo>
                    <a:pt x="7096011" y="80010"/>
                  </a:lnTo>
                  <a:lnTo>
                    <a:pt x="7096011" y="67310"/>
                  </a:lnTo>
                  <a:lnTo>
                    <a:pt x="7096011" y="0"/>
                  </a:lnTo>
                  <a:lnTo>
                    <a:pt x="0" y="0"/>
                  </a:lnTo>
                  <a:lnTo>
                    <a:pt x="0" y="3477094"/>
                  </a:lnTo>
                  <a:lnTo>
                    <a:pt x="67310" y="3477094"/>
                  </a:lnTo>
                  <a:lnTo>
                    <a:pt x="80010" y="3477094"/>
                  </a:lnTo>
                  <a:close/>
                  <a:moveTo>
                    <a:pt x="12700" y="12700"/>
                  </a:moveTo>
                  <a:lnTo>
                    <a:pt x="7083311" y="12700"/>
                  </a:lnTo>
                  <a:lnTo>
                    <a:pt x="7083311" y="3464394"/>
                  </a:lnTo>
                  <a:lnTo>
                    <a:pt x="12700" y="34643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2433745" y="6337208"/>
            <a:ext cx="3865222" cy="3400024"/>
            <a:chOff x="0" y="0"/>
            <a:chExt cx="5153629" cy="4533365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5153629" cy="4533365"/>
              <a:chOff x="0" y="0"/>
              <a:chExt cx="2206982" cy="1941361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6350" y="6350"/>
                <a:ext cx="2194282" cy="1928661"/>
              </a:xfrm>
              <a:custGeom>
                <a:avLst/>
                <a:gdLst/>
                <a:ahLst/>
                <a:cxnLst/>
                <a:rect r="r" b="b" t="t" l="l"/>
                <a:pathLst>
                  <a:path h="1928661" w="2194282">
                    <a:moveTo>
                      <a:pt x="2194282" y="271780"/>
                    </a:moveTo>
                    <a:lnTo>
                      <a:pt x="2194282" y="1928661"/>
                    </a:lnTo>
                    <a:lnTo>
                      <a:pt x="0" y="1928661"/>
                    </a:lnTo>
                    <a:lnTo>
                      <a:pt x="0" y="0"/>
                    </a:lnTo>
                    <a:lnTo>
                      <a:pt x="1922502" y="0"/>
                    </a:lnTo>
                    <a:close/>
                  </a:path>
                </a:pathLst>
              </a:custGeom>
              <a:solidFill>
                <a:srgbClr val="B6E3F9"/>
              </a:solidFill>
            </p:spPr>
          </p:sp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206982" cy="1941361"/>
              </a:xfrm>
              <a:custGeom>
                <a:avLst/>
                <a:gdLst/>
                <a:ahLst/>
                <a:cxnLst/>
                <a:rect r="r" b="b" t="t" l="l"/>
                <a:pathLst>
                  <a:path h="1941361" w="2206982">
                    <a:moveTo>
                      <a:pt x="2206982" y="1941361"/>
                    </a:moveTo>
                    <a:lnTo>
                      <a:pt x="0" y="1941361"/>
                    </a:lnTo>
                    <a:lnTo>
                      <a:pt x="0" y="0"/>
                    </a:lnTo>
                    <a:lnTo>
                      <a:pt x="1931392" y="0"/>
                    </a:lnTo>
                    <a:lnTo>
                      <a:pt x="2206982" y="275590"/>
                    </a:lnTo>
                    <a:cubicBezTo>
                      <a:pt x="2206982" y="275590"/>
                      <a:pt x="2206982" y="1941361"/>
                      <a:pt x="2206982" y="1941361"/>
                    </a:cubicBezTo>
                    <a:close/>
                    <a:moveTo>
                      <a:pt x="12700" y="1928661"/>
                    </a:moveTo>
                    <a:lnTo>
                      <a:pt x="2194282" y="1928661"/>
                    </a:lnTo>
                    <a:lnTo>
                      <a:pt x="2194282" y="280670"/>
                    </a:lnTo>
                    <a:lnTo>
                      <a:pt x="1926312" y="12700"/>
                    </a:lnTo>
                    <a:lnTo>
                      <a:pt x="12700" y="12700"/>
                    </a:lnTo>
                    <a:lnTo>
                      <a:pt x="12700" y="192866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554371" y="1139665"/>
              <a:ext cx="4044888" cy="227649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25"/>
                </a:lnSpc>
              </a:pPr>
              <a:r>
                <a:rPr lang="en-US" sz="25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Kendini tanı</a:t>
              </a:r>
            </a:p>
            <a:p>
              <a:pPr algn="ctr">
                <a:lnSpc>
                  <a:spcPts val="2625"/>
                </a:lnSpc>
              </a:pPr>
              <a:r>
                <a:rPr lang="en-US" sz="25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Değerini bil</a:t>
              </a:r>
            </a:p>
            <a:p>
              <a:pPr algn="ctr">
                <a:lnSpc>
                  <a:spcPts val="2625"/>
                </a:lnSpc>
              </a:pPr>
              <a:r>
                <a:rPr lang="en-US" sz="25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Hedefini çiz</a:t>
              </a:r>
            </a:p>
            <a:p>
              <a:pPr algn="ctr">
                <a:lnSpc>
                  <a:spcPts val="2625"/>
                </a:lnSpc>
              </a:pPr>
              <a:r>
                <a:rPr lang="en-US" sz="25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Yürümeye başla</a:t>
              </a:r>
            </a:p>
            <a:p>
              <a:pPr algn="ctr" marL="0" indent="0" lvl="0">
                <a:lnSpc>
                  <a:spcPts val="2625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Sana güveniyorum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11646318" y="5667895"/>
            <a:ext cx="5125106" cy="5130462"/>
          </a:xfrm>
          <a:custGeom>
            <a:avLst/>
            <a:gdLst/>
            <a:ahLst/>
            <a:cxnLst/>
            <a:rect r="r" b="b" t="t" l="l"/>
            <a:pathLst>
              <a:path h="5130462" w="5125106">
                <a:moveTo>
                  <a:pt x="0" y="0"/>
                </a:moveTo>
                <a:lnTo>
                  <a:pt x="5125106" y="0"/>
                </a:lnTo>
                <a:lnTo>
                  <a:pt x="5125106" y="5130462"/>
                </a:lnTo>
                <a:lnTo>
                  <a:pt x="0" y="51304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24" t="0" r="-1630" b="-7134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043439" y="5288723"/>
            <a:ext cx="3065242" cy="2593961"/>
          </a:xfrm>
          <a:custGeom>
            <a:avLst/>
            <a:gdLst/>
            <a:ahLst/>
            <a:cxnLst/>
            <a:rect r="r" b="b" t="t" l="l"/>
            <a:pathLst>
              <a:path h="2593961" w="3065242">
                <a:moveTo>
                  <a:pt x="0" y="0"/>
                </a:moveTo>
                <a:lnTo>
                  <a:pt x="3065241" y="0"/>
                </a:lnTo>
                <a:lnTo>
                  <a:pt x="3065241" y="2593961"/>
                </a:lnTo>
                <a:lnTo>
                  <a:pt x="0" y="2593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3400371" y="2493457"/>
            <a:ext cx="11513681" cy="3805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28"/>
              </a:lnSpc>
            </a:pPr>
            <a:r>
              <a:rPr lang="en-US" sz="8800" b="true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DİNLEDİĞİNİZ İÇİN</a:t>
            </a:r>
          </a:p>
          <a:p>
            <a:pPr algn="ctr" marL="0" indent="0" lvl="0">
              <a:lnSpc>
                <a:spcPts val="9328"/>
              </a:lnSpc>
              <a:spcBef>
                <a:spcPct val="0"/>
              </a:spcBef>
            </a:pPr>
            <a:r>
              <a:rPr lang="en-US" b="true" sz="8800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TEŞEKKÜR EDERİM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4293" t="-1389" r="-14293" b="-138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36051" y="-837703"/>
            <a:ext cx="18586525" cy="12252852"/>
            <a:chOff x="0" y="0"/>
            <a:chExt cx="24782033" cy="16337136"/>
          </a:xfrm>
        </p:grpSpPr>
        <p:grpSp>
          <p:nvGrpSpPr>
            <p:cNvPr name="Group 4" id="4"/>
            <p:cNvGrpSpPr/>
            <p:nvPr/>
          </p:nvGrpSpPr>
          <p:grpSpPr>
            <a:xfrm rot="-5400000">
              <a:off x="4758185" y="-4758185"/>
              <a:ext cx="15265663" cy="24782033"/>
              <a:chOff x="0" y="0"/>
              <a:chExt cx="3290570" cy="320421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750569" cy="9906344"/>
              </a:xfrm>
              <a:custGeom>
                <a:avLst/>
                <a:gdLst/>
                <a:ahLst/>
                <a:cxnLst/>
                <a:rect r="r" b="b" t="t" l="l"/>
                <a:pathLst>
                  <a:path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90"/>
                    </a:lnTo>
                    <a:lnTo>
                      <a:pt x="6750569" y="4420690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-10800000">
              <a:off x="88900" y="1729900"/>
              <a:ext cx="24693133" cy="14607236"/>
              <a:chOff x="0" y="0"/>
              <a:chExt cx="3290570" cy="320421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0919454" cy="5837825"/>
              </a:xfrm>
              <a:custGeom>
                <a:avLst/>
                <a:gdLst/>
                <a:ahLst/>
                <a:cxnLst/>
                <a:rect r="r" b="b" t="t" l="l"/>
                <a:pathLst>
                  <a:path h="5837825" w="10919454">
                    <a:moveTo>
                      <a:pt x="10919454" y="20493"/>
                    </a:moveTo>
                    <a:lnTo>
                      <a:pt x="0" y="20493"/>
                    </a:lnTo>
                    <a:lnTo>
                      <a:pt x="0" y="0"/>
                    </a:lnTo>
                    <a:lnTo>
                      <a:pt x="10919454" y="0"/>
                    </a:lnTo>
                    <a:lnTo>
                      <a:pt x="10919454" y="20493"/>
                    </a:lnTo>
                    <a:close/>
                    <a:moveTo>
                      <a:pt x="10919454" y="645516"/>
                    </a:moveTo>
                    <a:lnTo>
                      <a:pt x="0" y="645516"/>
                    </a:lnTo>
                    <a:lnTo>
                      <a:pt x="0" y="666009"/>
                    </a:lnTo>
                    <a:lnTo>
                      <a:pt x="10919454" y="666009"/>
                    </a:lnTo>
                    <a:lnTo>
                      <a:pt x="10919454" y="645516"/>
                    </a:lnTo>
                    <a:close/>
                    <a:moveTo>
                      <a:pt x="10919454" y="1293594"/>
                    </a:moveTo>
                    <a:lnTo>
                      <a:pt x="0" y="1293594"/>
                    </a:lnTo>
                    <a:lnTo>
                      <a:pt x="0" y="1314087"/>
                    </a:lnTo>
                    <a:lnTo>
                      <a:pt x="10919454" y="1314087"/>
                    </a:lnTo>
                    <a:lnTo>
                      <a:pt x="10919454" y="1293594"/>
                    </a:lnTo>
                    <a:close/>
                    <a:moveTo>
                      <a:pt x="10919454" y="1939111"/>
                    </a:moveTo>
                    <a:lnTo>
                      <a:pt x="0" y="1939111"/>
                    </a:lnTo>
                    <a:lnTo>
                      <a:pt x="0" y="1959603"/>
                    </a:lnTo>
                    <a:lnTo>
                      <a:pt x="10919454" y="1959603"/>
                    </a:lnTo>
                    <a:lnTo>
                      <a:pt x="10919454" y="1939111"/>
                    </a:lnTo>
                    <a:close/>
                    <a:moveTo>
                      <a:pt x="10919454" y="2584627"/>
                    </a:moveTo>
                    <a:lnTo>
                      <a:pt x="0" y="2584627"/>
                    </a:lnTo>
                    <a:lnTo>
                      <a:pt x="0" y="2605120"/>
                    </a:lnTo>
                    <a:lnTo>
                      <a:pt x="10919454" y="2605120"/>
                    </a:lnTo>
                    <a:lnTo>
                      <a:pt x="10919454" y="2584627"/>
                    </a:lnTo>
                    <a:close/>
                    <a:moveTo>
                      <a:pt x="10919454" y="3230144"/>
                    </a:moveTo>
                    <a:lnTo>
                      <a:pt x="0" y="3230144"/>
                    </a:lnTo>
                    <a:lnTo>
                      <a:pt x="0" y="3250636"/>
                    </a:lnTo>
                    <a:lnTo>
                      <a:pt x="10919454" y="3250636"/>
                    </a:lnTo>
                    <a:lnTo>
                      <a:pt x="10919454" y="3230144"/>
                    </a:lnTo>
                    <a:close/>
                    <a:moveTo>
                      <a:pt x="10919454" y="3878221"/>
                    </a:moveTo>
                    <a:lnTo>
                      <a:pt x="0" y="3878221"/>
                    </a:lnTo>
                    <a:lnTo>
                      <a:pt x="0" y="3898714"/>
                    </a:lnTo>
                    <a:lnTo>
                      <a:pt x="10919454" y="3898714"/>
                    </a:lnTo>
                    <a:lnTo>
                      <a:pt x="10919454" y="3878221"/>
                    </a:lnTo>
                    <a:close/>
                    <a:moveTo>
                      <a:pt x="10919454" y="4523738"/>
                    </a:moveTo>
                    <a:lnTo>
                      <a:pt x="0" y="4523738"/>
                    </a:lnTo>
                    <a:lnTo>
                      <a:pt x="0" y="4544231"/>
                    </a:lnTo>
                    <a:lnTo>
                      <a:pt x="10919454" y="4544231"/>
                    </a:lnTo>
                    <a:lnTo>
                      <a:pt x="10919454" y="4523738"/>
                    </a:lnTo>
                    <a:close/>
                    <a:moveTo>
                      <a:pt x="10919454" y="5169255"/>
                    </a:moveTo>
                    <a:lnTo>
                      <a:pt x="0" y="5169255"/>
                    </a:lnTo>
                    <a:lnTo>
                      <a:pt x="0" y="5189747"/>
                    </a:lnTo>
                    <a:lnTo>
                      <a:pt x="10919454" y="5189747"/>
                    </a:lnTo>
                    <a:lnTo>
                      <a:pt x="10919454" y="5169255"/>
                    </a:lnTo>
                    <a:close/>
                    <a:moveTo>
                      <a:pt x="10919454" y="5817333"/>
                    </a:moveTo>
                    <a:lnTo>
                      <a:pt x="0" y="5817333"/>
                    </a:lnTo>
                    <a:lnTo>
                      <a:pt x="0" y="5837825"/>
                    </a:lnTo>
                    <a:lnTo>
                      <a:pt x="10919454" y="5837825"/>
                    </a:lnTo>
                    <a:lnTo>
                      <a:pt x="10919454" y="5817333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</p:grpSp>
      <p:grpSp>
        <p:nvGrpSpPr>
          <p:cNvPr name="Group 8" id="8"/>
          <p:cNvGrpSpPr/>
          <p:nvPr/>
        </p:nvGrpSpPr>
        <p:grpSpPr>
          <a:xfrm rot="0">
            <a:off x="1525286" y="1028700"/>
            <a:ext cx="15608318" cy="8229600"/>
            <a:chOff x="0" y="0"/>
            <a:chExt cx="7163321" cy="377691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0010" y="80010"/>
              <a:ext cx="7070611" cy="3684204"/>
            </a:xfrm>
            <a:custGeom>
              <a:avLst/>
              <a:gdLst/>
              <a:ahLst/>
              <a:cxnLst/>
              <a:rect r="r" b="b" t="t" l="l"/>
              <a:pathLst>
                <a:path h="3684204" w="7070611">
                  <a:moveTo>
                    <a:pt x="0" y="3629593"/>
                  </a:moveTo>
                  <a:lnTo>
                    <a:pt x="0" y="3684204"/>
                  </a:lnTo>
                  <a:lnTo>
                    <a:pt x="7070611" y="3684204"/>
                  </a:lnTo>
                  <a:lnTo>
                    <a:pt x="7070611" y="0"/>
                  </a:lnTo>
                  <a:lnTo>
                    <a:pt x="7016001" y="0"/>
                  </a:lnTo>
                  <a:lnTo>
                    <a:pt x="7016001" y="3629593"/>
                  </a:lnTo>
                  <a:close/>
                </a:path>
              </a:pathLst>
            </a:custGeom>
            <a:solidFill>
              <a:srgbClr val="E3E5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7310" y="67310"/>
              <a:ext cx="7096011" cy="3709604"/>
            </a:xfrm>
            <a:custGeom>
              <a:avLst/>
              <a:gdLst/>
              <a:ahLst/>
              <a:cxnLst/>
              <a:rect r="r" b="b" t="t" l="l"/>
              <a:pathLst>
                <a:path h="3709604" w="7096011">
                  <a:moveTo>
                    <a:pt x="7028701" y="0"/>
                  </a:moveTo>
                  <a:lnTo>
                    <a:pt x="7028701" y="12700"/>
                  </a:lnTo>
                  <a:lnTo>
                    <a:pt x="7083311" y="12700"/>
                  </a:lnTo>
                  <a:lnTo>
                    <a:pt x="7083311" y="3696904"/>
                  </a:lnTo>
                  <a:lnTo>
                    <a:pt x="12700" y="3696904"/>
                  </a:lnTo>
                  <a:lnTo>
                    <a:pt x="12700" y="3642293"/>
                  </a:lnTo>
                  <a:lnTo>
                    <a:pt x="0" y="3642293"/>
                  </a:lnTo>
                  <a:lnTo>
                    <a:pt x="0" y="3709604"/>
                  </a:lnTo>
                  <a:lnTo>
                    <a:pt x="7096011" y="3709604"/>
                  </a:lnTo>
                  <a:lnTo>
                    <a:pt x="709601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7070611" cy="3684203"/>
            </a:xfrm>
            <a:custGeom>
              <a:avLst/>
              <a:gdLst/>
              <a:ahLst/>
              <a:cxnLst/>
              <a:rect r="r" b="b" t="t" l="l"/>
              <a:pathLst>
                <a:path h="3684203" w="7070611">
                  <a:moveTo>
                    <a:pt x="0" y="0"/>
                  </a:moveTo>
                  <a:lnTo>
                    <a:pt x="7070611" y="0"/>
                  </a:lnTo>
                  <a:lnTo>
                    <a:pt x="7070611" y="3684203"/>
                  </a:lnTo>
                  <a:lnTo>
                    <a:pt x="0" y="368420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096011" cy="3709603"/>
            </a:xfrm>
            <a:custGeom>
              <a:avLst/>
              <a:gdLst/>
              <a:ahLst/>
              <a:cxnLst/>
              <a:rect r="r" b="b" t="t" l="l"/>
              <a:pathLst>
                <a:path h="3709603" w="7096011">
                  <a:moveTo>
                    <a:pt x="80010" y="3709603"/>
                  </a:moveTo>
                  <a:lnTo>
                    <a:pt x="7096011" y="3709603"/>
                  </a:lnTo>
                  <a:lnTo>
                    <a:pt x="7096011" y="80010"/>
                  </a:lnTo>
                  <a:lnTo>
                    <a:pt x="7096011" y="67310"/>
                  </a:lnTo>
                  <a:lnTo>
                    <a:pt x="7096011" y="0"/>
                  </a:lnTo>
                  <a:lnTo>
                    <a:pt x="0" y="0"/>
                  </a:lnTo>
                  <a:lnTo>
                    <a:pt x="0" y="3709603"/>
                  </a:lnTo>
                  <a:lnTo>
                    <a:pt x="67310" y="3709603"/>
                  </a:lnTo>
                  <a:lnTo>
                    <a:pt x="80010" y="3709603"/>
                  </a:lnTo>
                  <a:close/>
                  <a:moveTo>
                    <a:pt x="12700" y="12700"/>
                  </a:moveTo>
                  <a:lnTo>
                    <a:pt x="7083311" y="12700"/>
                  </a:lnTo>
                  <a:lnTo>
                    <a:pt x="7083311" y="3696903"/>
                  </a:lnTo>
                  <a:lnTo>
                    <a:pt x="12700" y="3696903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403201" y="3796047"/>
            <a:ext cx="8236496" cy="4769088"/>
          </a:xfrm>
          <a:custGeom>
            <a:avLst/>
            <a:gdLst/>
            <a:ahLst/>
            <a:cxnLst/>
            <a:rect r="r" b="b" t="t" l="l"/>
            <a:pathLst>
              <a:path h="4769088" w="8236496">
                <a:moveTo>
                  <a:pt x="0" y="0"/>
                </a:moveTo>
                <a:lnTo>
                  <a:pt x="8236496" y="0"/>
                </a:lnTo>
                <a:lnTo>
                  <a:pt x="8236496" y="4769088"/>
                </a:lnTo>
                <a:lnTo>
                  <a:pt x="0" y="47690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766" r="0" b="-11298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983767" y="2384710"/>
            <a:ext cx="2718068" cy="1942183"/>
          </a:xfrm>
          <a:custGeom>
            <a:avLst/>
            <a:gdLst/>
            <a:ahLst/>
            <a:cxnLst/>
            <a:rect r="r" b="b" t="t" l="l"/>
            <a:pathLst>
              <a:path h="1942183" w="2718068">
                <a:moveTo>
                  <a:pt x="0" y="0"/>
                </a:moveTo>
                <a:lnTo>
                  <a:pt x="2718068" y="0"/>
                </a:lnTo>
                <a:lnTo>
                  <a:pt x="2718068" y="1942183"/>
                </a:lnTo>
                <a:lnTo>
                  <a:pt x="0" y="1942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739947" y="7204755"/>
            <a:ext cx="2141091" cy="1876374"/>
          </a:xfrm>
          <a:custGeom>
            <a:avLst/>
            <a:gdLst/>
            <a:ahLst/>
            <a:cxnLst/>
            <a:rect r="r" b="b" t="t" l="l"/>
            <a:pathLst>
              <a:path h="1876374" w="2141091">
                <a:moveTo>
                  <a:pt x="0" y="0"/>
                </a:moveTo>
                <a:lnTo>
                  <a:pt x="2141090" y="0"/>
                </a:lnTo>
                <a:lnTo>
                  <a:pt x="2141090" y="1876374"/>
                </a:lnTo>
                <a:lnTo>
                  <a:pt x="0" y="18763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958921" y="1112140"/>
            <a:ext cx="11125057" cy="3722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8527" b="true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Videoyu  İzleyelim </a:t>
            </a:r>
          </a:p>
          <a:p>
            <a:pPr algn="ctr">
              <a:lnSpc>
                <a:spcPts val="9039"/>
              </a:lnSpc>
            </a:pPr>
            <a:r>
              <a:rPr lang="en-US" sz="8527" b="true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Ve  Tartışalım </a:t>
            </a:r>
          </a:p>
          <a:p>
            <a:pPr algn="ctr">
              <a:lnSpc>
                <a:spcPts val="903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4293" t="-1389" r="-14293" b="-138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36051" y="-837703"/>
            <a:ext cx="18586525" cy="12252852"/>
            <a:chOff x="0" y="0"/>
            <a:chExt cx="24782033" cy="16337136"/>
          </a:xfrm>
        </p:grpSpPr>
        <p:grpSp>
          <p:nvGrpSpPr>
            <p:cNvPr name="Group 4" id="4"/>
            <p:cNvGrpSpPr/>
            <p:nvPr/>
          </p:nvGrpSpPr>
          <p:grpSpPr>
            <a:xfrm rot="-5400000">
              <a:off x="4758185" y="-4758185"/>
              <a:ext cx="15265663" cy="24782033"/>
              <a:chOff x="0" y="0"/>
              <a:chExt cx="3290570" cy="320421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750569" cy="9906344"/>
              </a:xfrm>
              <a:custGeom>
                <a:avLst/>
                <a:gdLst/>
                <a:ahLst/>
                <a:cxnLst/>
                <a:rect r="r" b="b" t="t" l="l"/>
                <a:pathLst>
                  <a:path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90"/>
                    </a:lnTo>
                    <a:lnTo>
                      <a:pt x="6750569" y="4420690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-10800000">
              <a:off x="88900" y="1729900"/>
              <a:ext cx="24693133" cy="14607236"/>
              <a:chOff x="0" y="0"/>
              <a:chExt cx="3290570" cy="320421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0919454" cy="5837825"/>
              </a:xfrm>
              <a:custGeom>
                <a:avLst/>
                <a:gdLst/>
                <a:ahLst/>
                <a:cxnLst/>
                <a:rect r="r" b="b" t="t" l="l"/>
                <a:pathLst>
                  <a:path h="5837825" w="10919454">
                    <a:moveTo>
                      <a:pt x="10919454" y="20493"/>
                    </a:moveTo>
                    <a:lnTo>
                      <a:pt x="0" y="20493"/>
                    </a:lnTo>
                    <a:lnTo>
                      <a:pt x="0" y="0"/>
                    </a:lnTo>
                    <a:lnTo>
                      <a:pt x="10919454" y="0"/>
                    </a:lnTo>
                    <a:lnTo>
                      <a:pt x="10919454" y="20493"/>
                    </a:lnTo>
                    <a:close/>
                    <a:moveTo>
                      <a:pt x="10919454" y="645516"/>
                    </a:moveTo>
                    <a:lnTo>
                      <a:pt x="0" y="645516"/>
                    </a:lnTo>
                    <a:lnTo>
                      <a:pt x="0" y="666009"/>
                    </a:lnTo>
                    <a:lnTo>
                      <a:pt x="10919454" y="666009"/>
                    </a:lnTo>
                    <a:lnTo>
                      <a:pt x="10919454" y="645516"/>
                    </a:lnTo>
                    <a:close/>
                    <a:moveTo>
                      <a:pt x="10919454" y="1293594"/>
                    </a:moveTo>
                    <a:lnTo>
                      <a:pt x="0" y="1293594"/>
                    </a:lnTo>
                    <a:lnTo>
                      <a:pt x="0" y="1314087"/>
                    </a:lnTo>
                    <a:lnTo>
                      <a:pt x="10919454" y="1314087"/>
                    </a:lnTo>
                    <a:lnTo>
                      <a:pt x="10919454" y="1293594"/>
                    </a:lnTo>
                    <a:close/>
                    <a:moveTo>
                      <a:pt x="10919454" y="1939111"/>
                    </a:moveTo>
                    <a:lnTo>
                      <a:pt x="0" y="1939111"/>
                    </a:lnTo>
                    <a:lnTo>
                      <a:pt x="0" y="1959603"/>
                    </a:lnTo>
                    <a:lnTo>
                      <a:pt x="10919454" y="1959603"/>
                    </a:lnTo>
                    <a:lnTo>
                      <a:pt x="10919454" y="1939111"/>
                    </a:lnTo>
                    <a:close/>
                    <a:moveTo>
                      <a:pt x="10919454" y="2584627"/>
                    </a:moveTo>
                    <a:lnTo>
                      <a:pt x="0" y="2584627"/>
                    </a:lnTo>
                    <a:lnTo>
                      <a:pt x="0" y="2605120"/>
                    </a:lnTo>
                    <a:lnTo>
                      <a:pt x="10919454" y="2605120"/>
                    </a:lnTo>
                    <a:lnTo>
                      <a:pt x="10919454" y="2584627"/>
                    </a:lnTo>
                    <a:close/>
                    <a:moveTo>
                      <a:pt x="10919454" y="3230144"/>
                    </a:moveTo>
                    <a:lnTo>
                      <a:pt x="0" y="3230144"/>
                    </a:lnTo>
                    <a:lnTo>
                      <a:pt x="0" y="3250636"/>
                    </a:lnTo>
                    <a:lnTo>
                      <a:pt x="10919454" y="3250636"/>
                    </a:lnTo>
                    <a:lnTo>
                      <a:pt x="10919454" y="3230144"/>
                    </a:lnTo>
                    <a:close/>
                    <a:moveTo>
                      <a:pt x="10919454" y="3878221"/>
                    </a:moveTo>
                    <a:lnTo>
                      <a:pt x="0" y="3878221"/>
                    </a:lnTo>
                    <a:lnTo>
                      <a:pt x="0" y="3898714"/>
                    </a:lnTo>
                    <a:lnTo>
                      <a:pt x="10919454" y="3898714"/>
                    </a:lnTo>
                    <a:lnTo>
                      <a:pt x="10919454" y="3878221"/>
                    </a:lnTo>
                    <a:close/>
                    <a:moveTo>
                      <a:pt x="10919454" y="4523738"/>
                    </a:moveTo>
                    <a:lnTo>
                      <a:pt x="0" y="4523738"/>
                    </a:lnTo>
                    <a:lnTo>
                      <a:pt x="0" y="4544231"/>
                    </a:lnTo>
                    <a:lnTo>
                      <a:pt x="10919454" y="4544231"/>
                    </a:lnTo>
                    <a:lnTo>
                      <a:pt x="10919454" y="4523738"/>
                    </a:lnTo>
                    <a:close/>
                    <a:moveTo>
                      <a:pt x="10919454" y="5169255"/>
                    </a:moveTo>
                    <a:lnTo>
                      <a:pt x="0" y="5169255"/>
                    </a:lnTo>
                    <a:lnTo>
                      <a:pt x="0" y="5189747"/>
                    </a:lnTo>
                    <a:lnTo>
                      <a:pt x="10919454" y="5189747"/>
                    </a:lnTo>
                    <a:lnTo>
                      <a:pt x="10919454" y="5169255"/>
                    </a:lnTo>
                    <a:close/>
                    <a:moveTo>
                      <a:pt x="10919454" y="5817333"/>
                    </a:moveTo>
                    <a:lnTo>
                      <a:pt x="0" y="5817333"/>
                    </a:lnTo>
                    <a:lnTo>
                      <a:pt x="0" y="5837825"/>
                    </a:lnTo>
                    <a:lnTo>
                      <a:pt x="10919454" y="5837825"/>
                    </a:lnTo>
                    <a:lnTo>
                      <a:pt x="10919454" y="5817333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</p:grpSp>
      <p:grpSp>
        <p:nvGrpSpPr>
          <p:cNvPr name="Group 8" id="8"/>
          <p:cNvGrpSpPr/>
          <p:nvPr/>
        </p:nvGrpSpPr>
        <p:grpSpPr>
          <a:xfrm rot="0">
            <a:off x="1028700" y="2720215"/>
            <a:ext cx="6959664" cy="6538085"/>
            <a:chOff x="0" y="0"/>
            <a:chExt cx="3995786" cy="375374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0010" y="80010"/>
              <a:ext cx="3903076" cy="3661032"/>
            </a:xfrm>
            <a:custGeom>
              <a:avLst/>
              <a:gdLst/>
              <a:ahLst/>
              <a:cxnLst/>
              <a:rect r="r" b="b" t="t" l="l"/>
              <a:pathLst>
                <a:path h="3661032" w="3903076">
                  <a:moveTo>
                    <a:pt x="0" y="3606422"/>
                  </a:moveTo>
                  <a:lnTo>
                    <a:pt x="0" y="3661032"/>
                  </a:lnTo>
                  <a:lnTo>
                    <a:pt x="3903076" y="3661032"/>
                  </a:lnTo>
                  <a:lnTo>
                    <a:pt x="3903076" y="0"/>
                  </a:lnTo>
                  <a:lnTo>
                    <a:pt x="3848465" y="0"/>
                  </a:lnTo>
                  <a:lnTo>
                    <a:pt x="3848465" y="3606422"/>
                  </a:lnTo>
                  <a:close/>
                </a:path>
              </a:pathLst>
            </a:custGeom>
            <a:solidFill>
              <a:srgbClr val="E3E5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7310" y="67310"/>
              <a:ext cx="3928476" cy="3686432"/>
            </a:xfrm>
            <a:custGeom>
              <a:avLst/>
              <a:gdLst/>
              <a:ahLst/>
              <a:cxnLst/>
              <a:rect r="r" b="b" t="t" l="l"/>
              <a:pathLst>
                <a:path h="3686432" w="3928476">
                  <a:moveTo>
                    <a:pt x="3861165" y="0"/>
                  </a:moveTo>
                  <a:lnTo>
                    <a:pt x="3861165" y="12700"/>
                  </a:lnTo>
                  <a:lnTo>
                    <a:pt x="3915776" y="12700"/>
                  </a:lnTo>
                  <a:lnTo>
                    <a:pt x="3915776" y="3673732"/>
                  </a:lnTo>
                  <a:lnTo>
                    <a:pt x="12700" y="3673732"/>
                  </a:lnTo>
                  <a:lnTo>
                    <a:pt x="12700" y="3619122"/>
                  </a:lnTo>
                  <a:lnTo>
                    <a:pt x="0" y="3619122"/>
                  </a:lnTo>
                  <a:lnTo>
                    <a:pt x="0" y="3686432"/>
                  </a:lnTo>
                  <a:lnTo>
                    <a:pt x="3928476" y="3686432"/>
                  </a:lnTo>
                  <a:lnTo>
                    <a:pt x="3928476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3903075" cy="3661032"/>
            </a:xfrm>
            <a:custGeom>
              <a:avLst/>
              <a:gdLst/>
              <a:ahLst/>
              <a:cxnLst/>
              <a:rect r="r" b="b" t="t" l="l"/>
              <a:pathLst>
                <a:path h="3661032" w="3903075">
                  <a:moveTo>
                    <a:pt x="0" y="0"/>
                  </a:moveTo>
                  <a:lnTo>
                    <a:pt x="3903075" y="0"/>
                  </a:lnTo>
                  <a:lnTo>
                    <a:pt x="3903075" y="3661032"/>
                  </a:lnTo>
                  <a:lnTo>
                    <a:pt x="0" y="3661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928476" cy="3686432"/>
            </a:xfrm>
            <a:custGeom>
              <a:avLst/>
              <a:gdLst/>
              <a:ahLst/>
              <a:cxnLst/>
              <a:rect r="r" b="b" t="t" l="l"/>
              <a:pathLst>
                <a:path h="3686432" w="3928476">
                  <a:moveTo>
                    <a:pt x="80010" y="3686432"/>
                  </a:moveTo>
                  <a:lnTo>
                    <a:pt x="3928476" y="3686432"/>
                  </a:lnTo>
                  <a:lnTo>
                    <a:pt x="3928476" y="80010"/>
                  </a:lnTo>
                  <a:lnTo>
                    <a:pt x="3928476" y="67310"/>
                  </a:lnTo>
                  <a:lnTo>
                    <a:pt x="3928476" y="0"/>
                  </a:lnTo>
                  <a:lnTo>
                    <a:pt x="0" y="0"/>
                  </a:lnTo>
                  <a:lnTo>
                    <a:pt x="0" y="3686432"/>
                  </a:lnTo>
                  <a:lnTo>
                    <a:pt x="67310" y="3686432"/>
                  </a:lnTo>
                  <a:lnTo>
                    <a:pt x="80010" y="3686432"/>
                  </a:lnTo>
                  <a:close/>
                  <a:moveTo>
                    <a:pt x="12700" y="12700"/>
                  </a:moveTo>
                  <a:lnTo>
                    <a:pt x="3915775" y="12700"/>
                  </a:lnTo>
                  <a:lnTo>
                    <a:pt x="3915775" y="3673732"/>
                  </a:lnTo>
                  <a:lnTo>
                    <a:pt x="12700" y="3673732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795848" y="3479504"/>
            <a:ext cx="5425368" cy="463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80"/>
              </a:lnSpc>
            </a:pPr>
            <a:r>
              <a:rPr lang="en-US" sz="5900" spc="295" b="true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 </a:t>
            </a:r>
            <a:r>
              <a:rPr lang="en-US" sz="5900" spc="295" b="true">
                <a:solidFill>
                  <a:srgbClr val="125B84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Sosyal Duygusal Beceriler Neden Önemlidir ?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386206" y="2720215"/>
            <a:ext cx="8873094" cy="6538085"/>
            <a:chOff x="0" y="0"/>
            <a:chExt cx="5094352" cy="375374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80010" y="80010"/>
              <a:ext cx="5001642" cy="3661032"/>
            </a:xfrm>
            <a:custGeom>
              <a:avLst/>
              <a:gdLst/>
              <a:ahLst/>
              <a:cxnLst/>
              <a:rect r="r" b="b" t="t" l="l"/>
              <a:pathLst>
                <a:path h="3661032" w="5001642">
                  <a:moveTo>
                    <a:pt x="0" y="3606422"/>
                  </a:moveTo>
                  <a:lnTo>
                    <a:pt x="0" y="3661032"/>
                  </a:lnTo>
                  <a:lnTo>
                    <a:pt x="5001642" y="3661032"/>
                  </a:lnTo>
                  <a:lnTo>
                    <a:pt x="5001642" y="0"/>
                  </a:lnTo>
                  <a:lnTo>
                    <a:pt x="4947032" y="0"/>
                  </a:lnTo>
                  <a:lnTo>
                    <a:pt x="4947032" y="3606422"/>
                  </a:lnTo>
                  <a:close/>
                </a:path>
              </a:pathLst>
            </a:custGeom>
            <a:solidFill>
              <a:srgbClr val="E3E5FF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7310" y="67310"/>
              <a:ext cx="5027042" cy="3686432"/>
            </a:xfrm>
            <a:custGeom>
              <a:avLst/>
              <a:gdLst/>
              <a:ahLst/>
              <a:cxnLst/>
              <a:rect r="r" b="b" t="t" l="l"/>
              <a:pathLst>
                <a:path h="3686432" w="5027042">
                  <a:moveTo>
                    <a:pt x="4959732" y="0"/>
                  </a:moveTo>
                  <a:lnTo>
                    <a:pt x="4959732" y="12700"/>
                  </a:lnTo>
                  <a:lnTo>
                    <a:pt x="5014342" y="12700"/>
                  </a:lnTo>
                  <a:lnTo>
                    <a:pt x="5014342" y="3673732"/>
                  </a:lnTo>
                  <a:lnTo>
                    <a:pt x="12700" y="3673732"/>
                  </a:lnTo>
                  <a:lnTo>
                    <a:pt x="12700" y="3619122"/>
                  </a:lnTo>
                  <a:lnTo>
                    <a:pt x="0" y="3619122"/>
                  </a:lnTo>
                  <a:lnTo>
                    <a:pt x="0" y="3686432"/>
                  </a:lnTo>
                  <a:lnTo>
                    <a:pt x="5027042" y="3686432"/>
                  </a:lnTo>
                  <a:lnTo>
                    <a:pt x="5027042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2700" y="12700"/>
              <a:ext cx="5001642" cy="3661032"/>
            </a:xfrm>
            <a:custGeom>
              <a:avLst/>
              <a:gdLst/>
              <a:ahLst/>
              <a:cxnLst/>
              <a:rect r="r" b="b" t="t" l="l"/>
              <a:pathLst>
                <a:path h="3661032" w="5001642">
                  <a:moveTo>
                    <a:pt x="0" y="0"/>
                  </a:moveTo>
                  <a:lnTo>
                    <a:pt x="5001642" y="0"/>
                  </a:lnTo>
                  <a:lnTo>
                    <a:pt x="5001642" y="3661032"/>
                  </a:lnTo>
                  <a:lnTo>
                    <a:pt x="0" y="3661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027042" cy="3686432"/>
            </a:xfrm>
            <a:custGeom>
              <a:avLst/>
              <a:gdLst/>
              <a:ahLst/>
              <a:cxnLst/>
              <a:rect r="r" b="b" t="t" l="l"/>
              <a:pathLst>
                <a:path h="3686432" w="5027042">
                  <a:moveTo>
                    <a:pt x="80010" y="3686432"/>
                  </a:moveTo>
                  <a:lnTo>
                    <a:pt x="5027042" y="3686432"/>
                  </a:lnTo>
                  <a:lnTo>
                    <a:pt x="5027042" y="80010"/>
                  </a:lnTo>
                  <a:lnTo>
                    <a:pt x="5027042" y="67310"/>
                  </a:lnTo>
                  <a:lnTo>
                    <a:pt x="5027042" y="0"/>
                  </a:lnTo>
                  <a:lnTo>
                    <a:pt x="0" y="0"/>
                  </a:lnTo>
                  <a:lnTo>
                    <a:pt x="0" y="3686432"/>
                  </a:lnTo>
                  <a:lnTo>
                    <a:pt x="67310" y="3686432"/>
                  </a:lnTo>
                  <a:lnTo>
                    <a:pt x="80010" y="3686432"/>
                  </a:lnTo>
                  <a:close/>
                  <a:moveTo>
                    <a:pt x="12700" y="12700"/>
                  </a:moveTo>
                  <a:lnTo>
                    <a:pt x="5014342" y="12700"/>
                  </a:lnTo>
                  <a:lnTo>
                    <a:pt x="5014342" y="3673732"/>
                  </a:lnTo>
                  <a:lnTo>
                    <a:pt x="12700" y="3673732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8722466" y="3053196"/>
            <a:ext cx="843068" cy="835404"/>
            <a:chOff x="0" y="0"/>
            <a:chExt cx="1124091" cy="1113872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124091" cy="1113872"/>
            </a:xfrm>
            <a:custGeom>
              <a:avLst/>
              <a:gdLst/>
              <a:ahLst/>
              <a:cxnLst/>
              <a:rect r="r" b="b" t="t" l="l"/>
              <a:pathLst>
                <a:path h="1113872" w="1124091">
                  <a:moveTo>
                    <a:pt x="0" y="0"/>
                  </a:moveTo>
                  <a:lnTo>
                    <a:pt x="1124091" y="0"/>
                  </a:lnTo>
                  <a:lnTo>
                    <a:pt x="1124091" y="1113872"/>
                  </a:lnTo>
                  <a:lnTo>
                    <a:pt x="0" y="1113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247126" y="94527"/>
              <a:ext cx="594774" cy="8508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67"/>
                </a:lnSpc>
                <a:spcBef>
                  <a:spcPct val="0"/>
                </a:spcBef>
              </a:pPr>
              <a:r>
                <a:rPr lang="en-US" b="true" sz="3405">
                  <a:solidFill>
                    <a:srgbClr val="FFFFFF"/>
                  </a:solidFill>
                  <a:latin typeface="Agrandir Wide Medium"/>
                  <a:ea typeface="Agrandir Wide Medium"/>
                  <a:cs typeface="Agrandir Wide Medium"/>
                  <a:sym typeface="Agrandir Wide Medium"/>
                </a:rPr>
                <a:t>1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9844807" y="3228381"/>
            <a:ext cx="4608425" cy="413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sz="23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ÖZ  FARKINDALIK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8722466" y="4244497"/>
            <a:ext cx="843068" cy="835404"/>
            <a:chOff x="0" y="0"/>
            <a:chExt cx="1124091" cy="111387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124091" cy="1113872"/>
            </a:xfrm>
            <a:custGeom>
              <a:avLst/>
              <a:gdLst/>
              <a:ahLst/>
              <a:cxnLst/>
              <a:rect r="r" b="b" t="t" l="l"/>
              <a:pathLst>
                <a:path h="1113872" w="1124091">
                  <a:moveTo>
                    <a:pt x="0" y="0"/>
                  </a:moveTo>
                  <a:lnTo>
                    <a:pt x="1124091" y="0"/>
                  </a:lnTo>
                  <a:lnTo>
                    <a:pt x="1124091" y="1113872"/>
                  </a:lnTo>
                  <a:lnTo>
                    <a:pt x="0" y="1113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247126" y="94527"/>
              <a:ext cx="594774" cy="8508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67"/>
                </a:lnSpc>
                <a:spcBef>
                  <a:spcPct val="0"/>
                </a:spcBef>
              </a:pPr>
              <a:r>
                <a:rPr lang="en-US" b="true" sz="3405">
                  <a:solidFill>
                    <a:srgbClr val="FFFFFF"/>
                  </a:solidFill>
                  <a:latin typeface="Agrandir Wide Medium"/>
                  <a:ea typeface="Agrandir Wide Medium"/>
                  <a:cs typeface="Agrandir Wide Medium"/>
                  <a:sym typeface="Agrandir Wide Medium"/>
                </a:rPr>
                <a:t>2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9844807" y="4427100"/>
            <a:ext cx="4608425" cy="413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sz="23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SOSYAL  FARKINDALIK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8735677" y="5354447"/>
            <a:ext cx="843068" cy="835404"/>
            <a:chOff x="0" y="0"/>
            <a:chExt cx="1124091" cy="1113872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124091" cy="1113872"/>
            </a:xfrm>
            <a:custGeom>
              <a:avLst/>
              <a:gdLst/>
              <a:ahLst/>
              <a:cxnLst/>
              <a:rect r="r" b="b" t="t" l="l"/>
              <a:pathLst>
                <a:path h="1113872" w="1124091">
                  <a:moveTo>
                    <a:pt x="0" y="0"/>
                  </a:moveTo>
                  <a:lnTo>
                    <a:pt x="1124091" y="0"/>
                  </a:lnTo>
                  <a:lnTo>
                    <a:pt x="1124091" y="1113872"/>
                  </a:lnTo>
                  <a:lnTo>
                    <a:pt x="0" y="1113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 rot="0">
              <a:off x="247126" y="94527"/>
              <a:ext cx="594774" cy="8508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67"/>
                </a:lnSpc>
                <a:spcBef>
                  <a:spcPct val="0"/>
                </a:spcBef>
              </a:pPr>
              <a:r>
                <a:rPr lang="en-US" b="true" sz="3405">
                  <a:solidFill>
                    <a:srgbClr val="FFFFFF"/>
                  </a:solidFill>
                  <a:latin typeface="Agrandir Wide Medium"/>
                  <a:ea typeface="Agrandir Wide Medium"/>
                  <a:cs typeface="Agrandir Wide Medium"/>
                  <a:sym typeface="Agrandir Wide Medium"/>
                </a:rPr>
                <a:t>3</a:t>
              </a: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9844807" y="5537050"/>
            <a:ext cx="4608425" cy="413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sz="23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ÖZ  YÖNETİM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8735677" y="6464397"/>
            <a:ext cx="843068" cy="835404"/>
            <a:chOff x="0" y="0"/>
            <a:chExt cx="1124091" cy="1113872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124091" cy="1113872"/>
            </a:xfrm>
            <a:custGeom>
              <a:avLst/>
              <a:gdLst/>
              <a:ahLst/>
              <a:cxnLst/>
              <a:rect r="r" b="b" t="t" l="l"/>
              <a:pathLst>
                <a:path h="1113872" w="1124091">
                  <a:moveTo>
                    <a:pt x="0" y="0"/>
                  </a:moveTo>
                  <a:lnTo>
                    <a:pt x="1124091" y="0"/>
                  </a:lnTo>
                  <a:lnTo>
                    <a:pt x="1124091" y="1113872"/>
                  </a:lnTo>
                  <a:lnTo>
                    <a:pt x="0" y="1113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 rot="0">
              <a:off x="247126" y="94527"/>
              <a:ext cx="594774" cy="8508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67"/>
                </a:lnSpc>
                <a:spcBef>
                  <a:spcPct val="0"/>
                </a:spcBef>
              </a:pPr>
              <a:r>
                <a:rPr lang="en-US" b="true" sz="3405">
                  <a:solidFill>
                    <a:srgbClr val="FFFFFF"/>
                  </a:solidFill>
                  <a:latin typeface="Agrandir Wide Medium"/>
                  <a:ea typeface="Agrandir Wide Medium"/>
                  <a:cs typeface="Agrandir Wide Medium"/>
                  <a:sym typeface="Agrandir Wide Medium"/>
                </a:rPr>
                <a:t>4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9844807" y="6643758"/>
            <a:ext cx="5506632" cy="413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sz="23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İLİŞKİ  GELİŞTİRME  BECERİLERİ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8735677" y="7670305"/>
            <a:ext cx="843068" cy="835404"/>
            <a:chOff x="0" y="0"/>
            <a:chExt cx="1124091" cy="111387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124091" cy="1113872"/>
            </a:xfrm>
            <a:custGeom>
              <a:avLst/>
              <a:gdLst/>
              <a:ahLst/>
              <a:cxnLst/>
              <a:rect r="r" b="b" t="t" l="l"/>
              <a:pathLst>
                <a:path h="1113872" w="1124091">
                  <a:moveTo>
                    <a:pt x="0" y="0"/>
                  </a:moveTo>
                  <a:lnTo>
                    <a:pt x="1124091" y="0"/>
                  </a:lnTo>
                  <a:lnTo>
                    <a:pt x="1124091" y="1113872"/>
                  </a:lnTo>
                  <a:lnTo>
                    <a:pt x="0" y="1113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7" id="37"/>
            <p:cNvSpPr txBox="true"/>
            <p:nvPr/>
          </p:nvSpPr>
          <p:spPr>
            <a:xfrm rot="0">
              <a:off x="247126" y="94527"/>
              <a:ext cx="594774" cy="8508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767"/>
                </a:lnSpc>
                <a:spcBef>
                  <a:spcPct val="0"/>
                </a:spcBef>
              </a:pPr>
              <a:r>
                <a:rPr lang="en-US" b="true" sz="3405">
                  <a:solidFill>
                    <a:srgbClr val="FFFFFF"/>
                  </a:solidFill>
                  <a:latin typeface="Agrandir Wide Medium"/>
                  <a:ea typeface="Agrandir Wide Medium"/>
                  <a:cs typeface="Agrandir Wide Medium"/>
                  <a:sym typeface="Agrandir Wide Medium"/>
                </a:rPr>
                <a:t>5</a:t>
              </a: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9844807" y="7852908"/>
            <a:ext cx="4608425" cy="413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19"/>
              </a:lnSpc>
            </a:pPr>
            <a:r>
              <a:rPr lang="en-US" sz="23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SORUMLU  KARAR  VERME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4293" t="-1389" r="-14293" b="-138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36051" y="-837703"/>
            <a:ext cx="18586525" cy="12252852"/>
            <a:chOff x="0" y="0"/>
            <a:chExt cx="24782033" cy="16337136"/>
          </a:xfrm>
        </p:grpSpPr>
        <p:grpSp>
          <p:nvGrpSpPr>
            <p:cNvPr name="Group 4" id="4"/>
            <p:cNvGrpSpPr/>
            <p:nvPr/>
          </p:nvGrpSpPr>
          <p:grpSpPr>
            <a:xfrm rot="-5400000">
              <a:off x="4758185" y="-4758185"/>
              <a:ext cx="15265663" cy="24782033"/>
              <a:chOff x="0" y="0"/>
              <a:chExt cx="3290570" cy="320421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750569" cy="9906344"/>
              </a:xfrm>
              <a:custGeom>
                <a:avLst/>
                <a:gdLst/>
                <a:ahLst/>
                <a:cxnLst/>
                <a:rect r="r" b="b" t="t" l="l"/>
                <a:pathLst>
                  <a:path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90"/>
                    </a:lnTo>
                    <a:lnTo>
                      <a:pt x="6750569" y="4420690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-10800000">
              <a:off x="88900" y="1729900"/>
              <a:ext cx="24693133" cy="14607236"/>
              <a:chOff x="0" y="0"/>
              <a:chExt cx="3290570" cy="320421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0919454" cy="5837825"/>
              </a:xfrm>
              <a:custGeom>
                <a:avLst/>
                <a:gdLst/>
                <a:ahLst/>
                <a:cxnLst/>
                <a:rect r="r" b="b" t="t" l="l"/>
                <a:pathLst>
                  <a:path h="5837825" w="10919454">
                    <a:moveTo>
                      <a:pt x="10919454" y="20493"/>
                    </a:moveTo>
                    <a:lnTo>
                      <a:pt x="0" y="20493"/>
                    </a:lnTo>
                    <a:lnTo>
                      <a:pt x="0" y="0"/>
                    </a:lnTo>
                    <a:lnTo>
                      <a:pt x="10919454" y="0"/>
                    </a:lnTo>
                    <a:lnTo>
                      <a:pt x="10919454" y="20493"/>
                    </a:lnTo>
                    <a:close/>
                    <a:moveTo>
                      <a:pt x="10919454" y="645516"/>
                    </a:moveTo>
                    <a:lnTo>
                      <a:pt x="0" y="645516"/>
                    </a:lnTo>
                    <a:lnTo>
                      <a:pt x="0" y="666009"/>
                    </a:lnTo>
                    <a:lnTo>
                      <a:pt x="10919454" y="666009"/>
                    </a:lnTo>
                    <a:lnTo>
                      <a:pt x="10919454" y="645516"/>
                    </a:lnTo>
                    <a:close/>
                    <a:moveTo>
                      <a:pt x="10919454" y="1293594"/>
                    </a:moveTo>
                    <a:lnTo>
                      <a:pt x="0" y="1293594"/>
                    </a:lnTo>
                    <a:lnTo>
                      <a:pt x="0" y="1314087"/>
                    </a:lnTo>
                    <a:lnTo>
                      <a:pt x="10919454" y="1314087"/>
                    </a:lnTo>
                    <a:lnTo>
                      <a:pt x="10919454" y="1293594"/>
                    </a:lnTo>
                    <a:close/>
                    <a:moveTo>
                      <a:pt x="10919454" y="1939111"/>
                    </a:moveTo>
                    <a:lnTo>
                      <a:pt x="0" y="1939111"/>
                    </a:lnTo>
                    <a:lnTo>
                      <a:pt x="0" y="1959603"/>
                    </a:lnTo>
                    <a:lnTo>
                      <a:pt x="10919454" y="1959603"/>
                    </a:lnTo>
                    <a:lnTo>
                      <a:pt x="10919454" y="1939111"/>
                    </a:lnTo>
                    <a:close/>
                    <a:moveTo>
                      <a:pt x="10919454" y="2584627"/>
                    </a:moveTo>
                    <a:lnTo>
                      <a:pt x="0" y="2584627"/>
                    </a:lnTo>
                    <a:lnTo>
                      <a:pt x="0" y="2605120"/>
                    </a:lnTo>
                    <a:lnTo>
                      <a:pt x="10919454" y="2605120"/>
                    </a:lnTo>
                    <a:lnTo>
                      <a:pt x="10919454" y="2584627"/>
                    </a:lnTo>
                    <a:close/>
                    <a:moveTo>
                      <a:pt x="10919454" y="3230144"/>
                    </a:moveTo>
                    <a:lnTo>
                      <a:pt x="0" y="3230144"/>
                    </a:lnTo>
                    <a:lnTo>
                      <a:pt x="0" y="3250636"/>
                    </a:lnTo>
                    <a:lnTo>
                      <a:pt x="10919454" y="3250636"/>
                    </a:lnTo>
                    <a:lnTo>
                      <a:pt x="10919454" y="3230144"/>
                    </a:lnTo>
                    <a:close/>
                    <a:moveTo>
                      <a:pt x="10919454" y="3878221"/>
                    </a:moveTo>
                    <a:lnTo>
                      <a:pt x="0" y="3878221"/>
                    </a:lnTo>
                    <a:lnTo>
                      <a:pt x="0" y="3898714"/>
                    </a:lnTo>
                    <a:lnTo>
                      <a:pt x="10919454" y="3898714"/>
                    </a:lnTo>
                    <a:lnTo>
                      <a:pt x="10919454" y="3878221"/>
                    </a:lnTo>
                    <a:close/>
                    <a:moveTo>
                      <a:pt x="10919454" y="4523738"/>
                    </a:moveTo>
                    <a:lnTo>
                      <a:pt x="0" y="4523738"/>
                    </a:lnTo>
                    <a:lnTo>
                      <a:pt x="0" y="4544231"/>
                    </a:lnTo>
                    <a:lnTo>
                      <a:pt x="10919454" y="4544231"/>
                    </a:lnTo>
                    <a:lnTo>
                      <a:pt x="10919454" y="4523738"/>
                    </a:lnTo>
                    <a:close/>
                    <a:moveTo>
                      <a:pt x="10919454" y="5169255"/>
                    </a:moveTo>
                    <a:lnTo>
                      <a:pt x="0" y="5169255"/>
                    </a:lnTo>
                    <a:lnTo>
                      <a:pt x="0" y="5189747"/>
                    </a:lnTo>
                    <a:lnTo>
                      <a:pt x="10919454" y="5189747"/>
                    </a:lnTo>
                    <a:lnTo>
                      <a:pt x="10919454" y="5169255"/>
                    </a:lnTo>
                    <a:close/>
                    <a:moveTo>
                      <a:pt x="10919454" y="5817333"/>
                    </a:moveTo>
                    <a:lnTo>
                      <a:pt x="0" y="5817333"/>
                    </a:lnTo>
                    <a:lnTo>
                      <a:pt x="0" y="5837825"/>
                    </a:lnTo>
                    <a:lnTo>
                      <a:pt x="10919454" y="5837825"/>
                    </a:lnTo>
                    <a:lnTo>
                      <a:pt x="10919454" y="5817333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</p:grpSp>
      <p:grpSp>
        <p:nvGrpSpPr>
          <p:cNvPr name="Group 8" id="8"/>
          <p:cNvGrpSpPr/>
          <p:nvPr/>
        </p:nvGrpSpPr>
        <p:grpSpPr>
          <a:xfrm rot="0">
            <a:off x="9298704" y="1551226"/>
            <a:ext cx="7960596" cy="8223388"/>
            <a:chOff x="0" y="0"/>
            <a:chExt cx="5271848" cy="54458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0010" y="80010"/>
              <a:ext cx="5179138" cy="5353170"/>
            </a:xfrm>
            <a:custGeom>
              <a:avLst/>
              <a:gdLst/>
              <a:ahLst/>
              <a:cxnLst/>
              <a:rect r="r" b="b" t="t" l="l"/>
              <a:pathLst>
                <a:path h="5353170" w="5179138">
                  <a:moveTo>
                    <a:pt x="0" y="5298560"/>
                  </a:moveTo>
                  <a:lnTo>
                    <a:pt x="0" y="5353170"/>
                  </a:lnTo>
                  <a:lnTo>
                    <a:pt x="5179138" y="5353170"/>
                  </a:lnTo>
                  <a:lnTo>
                    <a:pt x="5179138" y="0"/>
                  </a:lnTo>
                  <a:lnTo>
                    <a:pt x="5124528" y="0"/>
                  </a:lnTo>
                  <a:lnTo>
                    <a:pt x="5124528" y="5298560"/>
                  </a:lnTo>
                  <a:close/>
                </a:path>
              </a:pathLst>
            </a:custGeom>
            <a:solidFill>
              <a:srgbClr val="A1EFE7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7310" y="67310"/>
              <a:ext cx="5204538" cy="5378570"/>
            </a:xfrm>
            <a:custGeom>
              <a:avLst/>
              <a:gdLst/>
              <a:ahLst/>
              <a:cxnLst/>
              <a:rect r="r" b="b" t="t" l="l"/>
              <a:pathLst>
                <a:path h="5378570" w="5204538">
                  <a:moveTo>
                    <a:pt x="5137228" y="0"/>
                  </a:moveTo>
                  <a:lnTo>
                    <a:pt x="5137228" y="12700"/>
                  </a:lnTo>
                  <a:lnTo>
                    <a:pt x="5191838" y="12700"/>
                  </a:lnTo>
                  <a:lnTo>
                    <a:pt x="5191838" y="5365870"/>
                  </a:lnTo>
                  <a:lnTo>
                    <a:pt x="12700" y="5365870"/>
                  </a:lnTo>
                  <a:lnTo>
                    <a:pt x="12700" y="5311260"/>
                  </a:lnTo>
                  <a:lnTo>
                    <a:pt x="0" y="5311260"/>
                  </a:lnTo>
                  <a:lnTo>
                    <a:pt x="0" y="5378570"/>
                  </a:lnTo>
                  <a:lnTo>
                    <a:pt x="5204538" y="5378570"/>
                  </a:lnTo>
                  <a:lnTo>
                    <a:pt x="520453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5179138" cy="5353170"/>
            </a:xfrm>
            <a:custGeom>
              <a:avLst/>
              <a:gdLst/>
              <a:ahLst/>
              <a:cxnLst/>
              <a:rect r="r" b="b" t="t" l="l"/>
              <a:pathLst>
                <a:path h="5353170" w="5179138">
                  <a:moveTo>
                    <a:pt x="0" y="0"/>
                  </a:moveTo>
                  <a:lnTo>
                    <a:pt x="5179138" y="0"/>
                  </a:lnTo>
                  <a:lnTo>
                    <a:pt x="5179138" y="5353170"/>
                  </a:lnTo>
                  <a:lnTo>
                    <a:pt x="0" y="535317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204538" cy="5378570"/>
            </a:xfrm>
            <a:custGeom>
              <a:avLst/>
              <a:gdLst/>
              <a:ahLst/>
              <a:cxnLst/>
              <a:rect r="r" b="b" t="t" l="l"/>
              <a:pathLst>
                <a:path h="5378570" w="5204538">
                  <a:moveTo>
                    <a:pt x="80010" y="5378570"/>
                  </a:moveTo>
                  <a:lnTo>
                    <a:pt x="5204538" y="5378570"/>
                  </a:lnTo>
                  <a:lnTo>
                    <a:pt x="5204538" y="80010"/>
                  </a:lnTo>
                  <a:lnTo>
                    <a:pt x="5204538" y="67310"/>
                  </a:lnTo>
                  <a:lnTo>
                    <a:pt x="5204538" y="0"/>
                  </a:lnTo>
                  <a:lnTo>
                    <a:pt x="0" y="0"/>
                  </a:lnTo>
                  <a:lnTo>
                    <a:pt x="0" y="5378570"/>
                  </a:lnTo>
                  <a:lnTo>
                    <a:pt x="67310" y="5378570"/>
                  </a:lnTo>
                  <a:lnTo>
                    <a:pt x="80010" y="5378570"/>
                  </a:lnTo>
                  <a:close/>
                  <a:moveTo>
                    <a:pt x="12700" y="12700"/>
                  </a:moveTo>
                  <a:lnTo>
                    <a:pt x="5191838" y="12700"/>
                  </a:lnTo>
                  <a:lnTo>
                    <a:pt x="5191838" y="5365870"/>
                  </a:lnTo>
                  <a:lnTo>
                    <a:pt x="12700" y="536587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39231" y="4641972"/>
            <a:ext cx="8123909" cy="5132642"/>
            <a:chOff x="0" y="0"/>
            <a:chExt cx="5380000" cy="33990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80010" y="80010"/>
              <a:ext cx="5287290" cy="3306345"/>
            </a:xfrm>
            <a:custGeom>
              <a:avLst/>
              <a:gdLst/>
              <a:ahLst/>
              <a:cxnLst/>
              <a:rect r="r" b="b" t="t" l="l"/>
              <a:pathLst>
                <a:path h="3306345" w="5287290">
                  <a:moveTo>
                    <a:pt x="0" y="3251735"/>
                  </a:moveTo>
                  <a:lnTo>
                    <a:pt x="0" y="3306345"/>
                  </a:lnTo>
                  <a:lnTo>
                    <a:pt x="5287290" y="3306345"/>
                  </a:lnTo>
                  <a:lnTo>
                    <a:pt x="5287290" y="0"/>
                  </a:lnTo>
                  <a:lnTo>
                    <a:pt x="5232680" y="0"/>
                  </a:lnTo>
                  <a:lnTo>
                    <a:pt x="5232680" y="3251735"/>
                  </a:lnTo>
                  <a:close/>
                </a:path>
              </a:pathLst>
            </a:custGeom>
            <a:solidFill>
              <a:srgbClr val="A1EFE7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7310" y="67310"/>
              <a:ext cx="5312690" cy="3331745"/>
            </a:xfrm>
            <a:custGeom>
              <a:avLst/>
              <a:gdLst/>
              <a:ahLst/>
              <a:cxnLst/>
              <a:rect r="r" b="b" t="t" l="l"/>
              <a:pathLst>
                <a:path h="3331745" w="5312690">
                  <a:moveTo>
                    <a:pt x="5245380" y="0"/>
                  </a:moveTo>
                  <a:lnTo>
                    <a:pt x="5245380" y="12700"/>
                  </a:lnTo>
                  <a:lnTo>
                    <a:pt x="5299990" y="12700"/>
                  </a:lnTo>
                  <a:lnTo>
                    <a:pt x="5299990" y="3319045"/>
                  </a:lnTo>
                  <a:lnTo>
                    <a:pt x="12700" y="3319045"/>
                  </a:lnTo>
                  <a:lnTo>
                    <a:pt x="12700" y="3264435"/>
                  </a:lnTo>
                  <a:lnTo>
                    <a:pt x="0" y="3264435"/>
                  </a:lnTo>
                  <a:lnTo>
                    <a:pt x="0" y="3331745"/>
                  </a:lnTo>
                  <a:lnTo>
                    <a:pt x="5312690" y="3331745"/>
                  </a:lnTo>
                  <a:lnTo>
                    <a:pt x="531269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5287290" cy="3306345"/>
            </a:xfrm>
            <a:custGeom>
              <a:avLst/>
              <a:gdLst/>
              <a:ahLst/>
              <a:cxnLst/>
              <a:rect r="r" b="b" t="t" l="l"/>
              <a:pathLst>
                <a:path h="3306345" w="5287290">
                  <a:moveTo>
                    <a:pt x="0" y="0"/>
                  </a:moveTo>
                  <a:lnTo>
                    <a:pt x="5287290" y="0"/>
                  </a:lnTo>
                  <a:lnTo>
                    <a:pt x="5287290" y="3306345"/>
                  </a:lnTo>
                  <a:lnTo>
                    <a:pt x="0" y="33063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312690" cy="3331745"/>
            </a:xfrm>
            <a:custGeom>
              <a:avLst/>
              <a:gdLst/>
              <a:ahLst/>
              <a:cxnLst/>
              <a:rect r="r" b="b" t="t" l="l"/>
              <a:pathLst>
                <a:path h="3331745" w="5312690">
                  <a:moveTo>
                    <a:pt x="80010" y="3331745"/>
                  </a:moveTo>
                  <a:lnTo>
                    <a:pt x="5312690" y="3331745"/>
                  </a:lnTo>
                  <a:lnTo>
                    <a:pt x="5312690" y="80010"/>
                  </a:lnTo>
                  <a:lnTo>
                    <a:pt x="5312690" y="67310"/>
                  </a:lnTo>
                  <a:lnTo>
                    <a:pt x="5312690" y="0"/>
                  </a:lnTo>
                  <a:lnTo>
                    <a:pt x="0" y="0"/>
                  </a:lnTo>
                  <a:lnTo>
                    <a:pt x="0" y="3331745"/>
                  </a:lnTo>
                  <a:lnTo>
                    <a:pt x="67310" y="3331745"/>
                  </a:lnTo>
                  <a:lnTo>
                    <a:pt x="80010" y="3331745"/>
                  </a:lnTo>
                  <a:close/>
                  <a:moveTo>
                    <a:pt x="12700" y="12700"/>
                  </a:moveTo>
                  <a:lnTo>
                    <a:pt x="5299990" y="12700"/>
                  </a:lnTo>
                  <a:lnTo>
                    <a:pt x="5299990" y="3319045"/>
                  </a:lnTo>
                  <a:lnTo>
                    <a:pt x="12700" y="331904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939231" y="1551226"/>
            <a:ext cx="8123909" cy="2699367"/>
            <a:chOff x="0" y="0"/>
            <a:chExt cx="5380000" cy="178763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80010" y="80010"/>
              <a:ext cx="5287290" cy="1694926"/>
            </a:xfrm>
            <a:custGeom>
              <a:avLst/>
              <a:gdLst/>
              <a:ahLst/>
              <a:cxnLst/>
              <a:rect r="r" b="b" t="t" l="l"/>
              <a:pathLst>
                <a:path h="1694926" w="5287290">
                  <a:moveTo>
                    <a:pt x="0" y="1640316"/>
                  </a:moveTo>
                  <a:lnTo>
                    <a:pt x="0" y="1694926"/>
                  </a:lnTo>
                  <a:lnTo>
                    <a:pt x="5287290" y="1694926"/>
                  </a:lnTo>
                  <a:lnTo>
                    <a:pt x="5287290" y="0"/>
                  </a:lnTo>
                  <a:lnTo>
                    <a:pt x="5232680" y="0"/>
                  </a:lnTo>
                  <a:lnTo>
                    <a:pt x="5232680" y="1640316"/>
                  </a:lnTo>
                  <a:close/>
                </a:path>
              </a:pathLst>
            </a:custGeom>
            <a:solidFill>
              <a:srgbClr val="A1EFE7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67310" y="67310"/>
              <a:ext cx="5312690" cy="1720326"/>
            </a:xfrm>
            <a:custGeom>
              <a:avLst/>
              <a:gdLst/>
              <a:ahLst/>
              <a:cxnLst/>
              <a:rect r="r" b="b" t="t" l="l"/>
              <a:pathLst>
                <a:path h="1720326" w="5312690">
                  <a:moveTo>
                    <a:pt x="5245380" y="0"/>
                  </a:moveTo>
                  <a:lnTo>
                    <a:pt x="5245380" y="12700"/>
                  </a:lnTo>
                  <a:lnTo>
                    <a:pt x="5299990" y="12700"/>
                  </a:lnTo>
                  <a:lnTo>
                    <a:pt x="5299990" y="1707626"/>
                  </a:lnTo>
                  <a:lnTo>
                    <a:pt x="12700" y="1707626"/>
                  </a:lnTo>
                  <a:lnTo>
                    <a:pt x="12700" y="1653016"/>
                  </a:lnTo>
                  <a:lnTo>
                    <a:pt x="0" y="1653016"/>
                  </a:lnTo>
                  <a:lnTo>
                    <a:pt x="0" y="1720326"/>
                  </a:lnTo>
                  <a:lnTo>
                    <a:pt x="5312690" y="1720326"/>
                  </a:lnTo>
                  <a:lnTo>
                    <a:pt x="531269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2700" y="12700"/>
              <a:ext cx="5287290" cy="1694926"/>
            </a:xfrm>
            <a:custGeom>
              <a:avLst/>
              <a:gdLst/>
              <a:ahLst/>
              <a:cxnLst/>
              <a:rect r="r" b="b" t="t" l="l"/>
              <a:pathLst>
                <a:path h="1694926" w="5287290">
                  <a:moveTo>
                    <a:pt x="0" y="0"/>
                  </a:moveTo>
                  <a:lnTo>
                    <a:pt x="5287290" y="0"/>
                  </a:lnTo>
                  <a:lnTo>
                    <a:pt x="5287290" y="1694926"/>
                  </a:lnTo>
                  <a:lnTo>
                    <a:pt x="0" y="16949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312690" cy="1720326"/>
            </a:xfrm>
            <a:custGeom>
              <a:avLst/>
              <a:gdLst/>
              <a:ahLst/>
              <a:cxnLst/>
              <a:rect r="r" b="b" t="t" l="l"/>
              <a:pathLst>
                <a:path h="1720326" w="5312690">
                  <a:moveTo>
                    <a:pt x="80010" y="1720326"/>
                  </a:moveTo>
                  <a:lnTo>
                    <a:pt x="5312690" y="1720326"/>
                  </a:lnTo>
                  <a:lnTo>
                    <a:pt x="5312690" y="80010"/>
                  </a:lnTo>
                  <a:lnTo>
                    <a:pt x="5312690" y="67310"/>
                  </a:lnTo>
                  <a:lnTo>
                    <a:pt x="5312690" y="0"/>
                  </a:lnTo>
                  <a:lnTo>
                    <a:pt x="0" y="0"/>
                  </a:lnTo>
                  <a:lnTo>
                    <a:pt x="0" y="1720326"/>
                  </a:lnTo>
                  <a:lnTo>
                    <a:pt x="67310" y="1720326"/>
                  </a:lnTo>
                  <a:lnTo>
                    <a:pt x="80010" y="1720326"/>
                  </a:lnTo>
                  <a:close/>
                  <a:moveTo>
                    <a:pt x="12700" y="12700"/>
                  </a:moveTo>
                  <a:lnTo>
                    <a:pt x="5299990" y="12700"/>
                  </a:lnTo>
                  <a:lnTo>
                    <a:pt x="5299990" y="1707626"/>
                  </a:lnTo>
                  <a:lnTo>
                    <a:pt x="12700" y="170762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9425465" y="1809383"/>
            <a:ext cx="7707074" cy="7707074"/>
          </a:xfrm>
          <a:custGeom>
            <a:avLst/>
            <a:gdLst/>
            <a:ahLst/>
            <a:cxnLst/>
            <a:rect r="r" b="b" t="t" l="l"/>
            <a:pathLst>
              <a:path h="7707074" w="7707074">
                <a:moveTo>
                  <a:pt x="0" y="0"/>
                </a:moveTo>
                <a:lnTo>
                  <a:pt x="7707074" y="0"/>
                </a:lnTo>
                <a:lnTo>
                  <a:pt x="7707074" y="7707074"/>
                </a:lnTo>
                <a:lnTo>
                  <a:pt x="0" y="77070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430298" y="2312226"/>
            <a:ext cx="7181414" cy="926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36"/>
              </a:lnSpc>
            </a:pPr>
            <a:r>
              <a:rPr lang="en-US" b="true" sz="5600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Öz Farkındalık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4971582"/>
            <a:ext cx="7765035" cy="516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90876" indent="-345438" lvl="1">
              <a:lnSpc>
                <a:spcPts val="383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Kendini doğru biçimde tanımak</a:t>
            </a:r>
          </a:p>
          <a:p>
            <a:pPr algn="ctr" marL="690876" indent="-345438" lvl="1">
              <a:lnSpc>
                <a:spcPts val="383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Duyguların nedenlerini ve oluşum şartlarını anlamak</a:t>
            </a:r>
          </a:p>
          <a:p>
            <a:pPr algn="ctr" marL="690876" indent="-345438" lvl="1">
              <a:lnSpc>
                <a:spcPts val="383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İhtiyaçlarını ve sahip olduğu değerleri tanımak</a:t>
            </a:r>
          </a:p>
          <a:p>
            <a:pPr algn="ctr" marL="690876" indent="-345438" lvl="1">
              <a:lnSpc>
                <a:spcPts val="383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Çevreye etkisini fark edebilmek</a:t>
            </a:r>
          </a:p>
          <a:p>
            <a:pPr algn="ctr" marL="690876" indent="-345438" lvl="1">
              <a:lnSpc>
                <a:spcPts val="383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Kendine yetebilmek</a:t>
            </a:r>
          </a:p>
          <a:p>
            <a:pPr algn="ctr" marL="690876" indent="-345438" lvl="1">
              <a:lnSpc>
                <a:spcPts val="383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Manevi değerlerini tanımak ve saygı duymak</a:t>
            </a:r>
          </a:p>
          <a:p>
            <a:pPr algn="ctr">
              <a:lnSpc>
                <a:spcPts val="598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4293" t="-1389" r="-14293" b="-138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36051" y="-837703"/>
            <a:ext cx="18586525" cy="12252852"/>
            <a:chOff x="0" y="0"/>
            <a:chExt cx="24782033" cy="16337136"/>
          </a:xfrm>
        </p:grpSpPr>
        <p:grpSp>
          <p:nvGrpSpPr>
            <p:cNvPr name="Group 4" id="4"/>
            <p:cNvGrpSpPr/>
            <p:nvPr/>
          </p:nvGrpSpPr>
          <p:grpSpPr>
            <a:xfrm rot="-5400000">
              <a:off x="4758185" y="-4758185"/>
              <a:ext cx="15265663" cy="24782033"/>
              <a:chOff x="0" y="0"/>
              <a:chExt cx="3290570" cy="320421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750569" cy="9906344"/>
              </a:xfrm>
              <a:custGeom>
                <a:avLst/>
                <a:gdLst/>
                <a:ahLst/>
                <a:cxnLst/>
                <a:rect r="r" b="b" t="t" l="l"/>
                <a:pathLst>
                  <a:path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90"/>
                    </a:lnTo>
                    <a:lnTo>
                      <a:pt x="6750569" y="4420690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-10800000">
              <a:off x="88900" y="1729900"/>
              <a:ext cx="24693133" cy="14607236"/>
              <a:chOff x="0" y="0"/>
              <a:chExt cx="3290570" cy="320421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0919454" cy="5837825"/>
              </a:xfrm>
              <a:custGeom>
                <a:avLst/>
                <a:gdLst/>
                <a:ahLst/>
                <a:cxnLst/>
                <a:rect r="r" b="b" t="t" l="l"/>
                <a:pathLst>
                  <a:path h="5837825" w="10919454">
                    <a:moveTo>
                      <a:pt x="10919454" y="20493"/>
                    </a:moveTo>
                    <a:lnTo>
                      <a:pt x="0" y="20493"/>
                    </a:lnTo>
                    <a:lnTo>
                      <a:pt x="0" y="0"/>
                    </a:lnTo>
                    <a:lnTo>
                      <a:pt x="10919454" y="0"/>
                    </a:lnTo>
                    <a:lnTo>
                      <a:pt x="10919454" y="20493"/>
                    </a:lnTo>
                    <a:close/>
                    <a:moveTo>
                      <a:pt x="10919454" y="645516"/>
                    </a:moveTo>
                    <a:lnTo>
                      <a:pt x="0" y="645516"/>
                    </a:lnTo>
                    <a:lnTo>
                      <a:pt x="0" y="666009"/>
                    </a:lnTo>
                    <a:lnTo>
                      <a:pt x="10919454" y="666009"/>
                    </a:lnTo>
                    <a:lnTo>
                      <a:pt x="10919454" y="645516"/>
                    </a:lnTo>
                    <a:close/>
                    <a:moveTo>
                      <a:pt x="10919454" y="1293594"/>
                    </a:moveTo>
                    <a:lnTo>
                      <a:pt x="0" y="1293594"/>
                    </a:lnTo>
                    <a:lnTo>
                      <a:pt x="0" y="1314087"/>
                    </a:lnTo>
                    <a:lnTo>
                      <a:pt x="10919454" y="1314087"/>
                    </a:lnTo>
                    <a:lnTo>
                      <a:pt x="10919454" y="1293594"/>
                    </a:lnTo>
                    <a:close/>
                    <a:moveTo>
                      <a:pt x="10919454" y="1939111"/>
                    </a:moveTo>
                    <a:lnTo>
                      <a:pt x="0" y="1939111"/>
                    </a:lnTo>
                    <a:lnTo>
                      <a:pt x="0" y="1959603"/>
                    </a:lnTo>
                    <a:lnTo>
                      <a:pt x="10919454" y="1959603"/>
                    </a:lnTo>
                    <a:lnTo>
                      <a:pt x="10919454" y="1939111"/>
                    </a:lnTo>
                    <a:close/>
                    <a:moveTo>
                      <a:pt x="10919454" y="2584627"/>
                    </a:moveTo>
                    <a:lnTo>
                      <a:pt x="0" y="2584627"/>
                    </a:lnTo>
                    <a:lnTo>
                      <a:pt x="0" y="2605120"/>
                    </a:lnTo>
                    <a:lnTo>
                      <a:pt x="10919454" y="2605120"/>
                    </a:lnTo>
                    <a:lnTo>
                      <a:pt x="10919454" y="2584627"/>
                    </a:lnTo>
                    <a:close/>
                    <a:moveTo>
                      <a:pt x="10919454" y="3230144"/>
                    </a:moveTo>
                    <a:lnTo>
                      <a:pt x="0" y="3230144"/>
                    </a:lnTo>
                    <a:lnTo>
                      <a:pt x="0" y="3250636"/>
                    </a:lnTo>
                    <a:lnTo>
                      <a:pt x="10919454" y="3250636"/>
                    </a:lnTo>
                    <a:lnTo>
                      <a:pt x="10919454" y="3230144"/>
                    </a:lnTo>
                    <a:close/>
                    <a:moveTo>
                      <a:pt x="10919454" y="3878221"/>
                    </a:moveTo>
                    <a:lnTo>
                      <a:pt x="0" y="3878221"/>
                    </a:lnTo>
                    <a:lnTo>
                      <a:pt x="0" y="3898714"/>
                    </a:lnTo>
                    <a:lnTo>
                      <a:pt x="10919454" y="3898714"/>
                    </a:lnTo>
                    <a:lnTo>
                      <a:pt x="10919454" y="3878221"/>
                    </a:lnTo>
                    <a:close/>
                    <a:moveTo>
                      <a:pt x="10919454" y="4523738"/>
                    </a:moveTo>
                    <a:lnTo>
                      <a:pt x="0" y="4523738"/>
                    </a:lnTo>
                    <a:lnTo>
                      <a:pt x="0" y="4544231"/>
                    </a:lnTo>
                    <a:lnTo>
                      <a:pt x="10919454" y="4544231"/>
                    </a:lnTo>
                    <a:lnTo>
                      <a:pt x="10919454" y="4523738"/>
                    </a:lnTo>
                    <a:close/>
                    <a:moveTo>
                      <a:pt x="10919454" y="5169255"/>
                    </a:moveTo>
                    <a:lnTo>
                      <a:pt x="0" y="5169255"/>
                    </a:lnTo>
                    <a:lnTo>
                      <a:pt x="0" y="5189747"/>
                    </a:lnTo>
                    <a:lnTo>
                      <a:pt x="10919454" y="5189747"/>
                    </a:lnTo>
                    <a:lnTo>
                      <a:pt x="10919454" y="5169255"/>
                    </a:lnTo>
                    <a:close/>
                    <a:moveTo>
                      <a:pt x="10919454" y="5817333"/>
                    </a:moveTo>
                    <a:lnTo>
                      <a:pt x="0" y="5817333"/>
                    </a:lnTo>
                    <a:lnTo>
                      <a:pt x="0" y="5837825"/>
                    </a:lnTo>
                    <a:lnTo>
                      <a:pt x="10919454" y="5837825"/>
                    </a:lnTo>
                    <a:lnTo>
                      <a:pt x="10919454" y="5817333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</p:grpSp>
      <p:grpSp>
        <p:nvGrpSpPr>
          <p:cNvPr name="Group 8" id="8"/>
          <p:cNvGrpSpPr/>
          <p:nvPr/>
        </p:nvGrpSpPr>
        <p:grpSpPr>
          <a:xfrm rot="0">
            <a:off x="1028700" y="1028700"/>
            <a:ext cx="16771728" cy="8843017"/>
            <a:chOff x="0" y="0"/>
            <a:chExt cx="7163321" cy="377691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0010" y="80010"/>
              <a:ext cx="7070611" cy="3684204"/>
            </a:xfrm>
            <a:custGeom>
              <a:avLst/>
              <a:gdLst/>
              <a:ahLst/>
              <a:cxnLst/>
              <a:rect r="r" b="b" t="t" l="l"/>
              <a:pathLst>
                <a:path h="3684204" w="7070611">
                  <a:moveTo>
                    <a:pt x="0" y="3629593"/>
                  </a:moveTo>
                  <a:lnTo>
                    <a:pt x="0" y="3684204"/>
                  </a:lnTo>
                  <a:lnTo>
                    <a:pt x="7070611" y="3684204"/>
                  </a:lnTo>
                  <a:lnTo>
                    <a:pt x="7070611" y="0"/>
                  </a:lnTo>
                  <a:lnTo>
                    <a:pt x="7016001" y="0"/>
                  </a:lnTo>
                  <a:lnTo>
                    <a:pt x="7016001" y="3629593"/>
                  </a:lnTo>
                  <a:close/>
                </a:path>
              </a:pathLst>
            </a:custGeom>
            <a:solidFill>
              <a:srgbClr val="E3E5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7310" y="67310"/>
              <a:ext cx="7096011" cy="3709604"/>
            </a:xfrm>
            <a:custGeom>
              <a:avLst/>
              <a:gdLst/>
              <a:ahLst/>
              <a:cxnLst/>
              <a:rect r="r" b="b" t="t" l="l"/>
              <a:pathLst>
                <a:path h="3709604" w="7096011">
                  <a:moveTo>
                    <a:pt x="7028701" y="0"/>
                  </a:moveTo>
                  <a:lnTo>
                    <a:pt x="7028701" y="12700"/>
                  </a:lnTo>
                  <a:lnTo>
                    <a:pt x="7083311" y="12700"/>
                  </a:lnTo>
                  <a:lnTo>
                    <a:pt x="7083311" y="3696904"/>
                  </a:lnTo>
                  <a:lnTo>
                    <a:pt x="12700" y="3696904"/>
                  </a:lnTo>
                  <a:lnTo>
                    <a:pt x="12700" y="3642293"/>
                  </a:lnTo>
                  <a:lnTo>
                    <a:pt x="0" y="3642293"/>
                  </a:lnTo>
                  <a:lnTo>
                    <a:pt x="0" y="3709604"/>
                  </a:lnTo>
                  <a:lnTo>
                    <a:pt x="7096011" y="3709604"/>
                  </a:lnTo>
                  <a:lnTo>
                    <a:pt x="709601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7070611" cy="3684203"/>
            </a:xfrm>
            <a:custGeom>
              <a:avLst/>
              <a:gdLst/>
              <a:ahLst/>
              <a:cxnLst/>
              <a:rect r="r" b="b" t="t" l="l"/>
              <a:pathLst>
                <a:path h="3684203" w="7070611">
                  <a:moveTo>
                    <a:pt x="0" y="0"/>
                  </a:moveTo>
                  <a:lnTo>
                    <a:pt x="7070611" y="0"/>
                  </a:lnTo>
                  <a:lnTo>
                    <a:pt x="7070611" y="3684203"/>
                  </a:lnTo>
                  <a:lnTo>
                    <a:pt x="0" y="368420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096011" cy="3709603"/>
            </a:xfrm>
            <a:custGeom>
              <a:avLst/>
              <a:gdLst/>
              <a:ahLst/>
              <a:cxnLst/>
              <a:rect r="r" b="b" t="t" l="l"/>
              <a:pathLst>
                <a:path h="3709603" w="7096011">
                  <a:moveTo>
                    <a:pt x="80010" y="3709603"/>
                  </a:moveTo>
                  <a:lnTo>
                    <a:pt x="7096011" y="3709603"/>
                  </a:lnTo>
                  <a:lnTo>
                    <a:pt x="7096011" y="80010"/>
                  </a:lnTo>
                  <a:lnTo>
                    <a:pt x="7096011" y="67310"/>
                  </a:lnTo>
                  <a:lnTo>
                    <a:pt x="7096011" y="0"/>
                  </a:lnTo>
                  <a:lnTo>
                    <a:pt x="0" y="0"/>
                  </a:lnTo>
                  <a:lnTo>
                    <a:pt x="0" y="3709603"/>
                  </a:lnTo>
                  <a:lnTo>
                    <a:pt x="67310" y="3709603"/>
                  </a:lnTo>
                  <a:lnTo>
                    <a:pt x="80010" y="3709603"/>
                  </a:lnTo>
                  <a:close/>
                  <a:moveTo>
                    <a:pt x="12700" y="12700"/>
                  </a:moveTo>
                  <a:lnTo>
                    <a:pt x="7083311" y="12700"/>
                  </a:lnTo>
                  <a:lnTo>
                    <a:pt x="7083311" y="3696903"/>
                  </a:lnTo>
                  <a:lnTo>
                    <a:pt x="12700" y="3696903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5300778" y="1221180"/>
            <a:ext cx="8227572" cy="8458057"/>
          </a:xfrm>
          <a:custGeom>
            <a:avLst/>
            <a:gdLst/>
            <a:ahLst/>
            <a:cxnLst/>
            <a:rect r="r" b="b" t="t" l="l"/>
            <a:pathLst>
              <a:path h="8458057" w="8227572">
                <a:moveTo>
                  <a:pt x="0" y="0"/>
                </a:moveTo>
                <a:lnTo>
                  <a:pt x="8227572" y="0"/>
                </a:lnTo>
                <a:lnTo>
                  <a:pt x="8227572" y="8458057"/>
                </a:lnTo>
                <a:lnTo>
                  <a:pt x="0" y="84580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20" t="-683" r="-1757" b="-971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600549" y="7189813"/>
            <a:ext cx="1973435" cy="2489424"/>
          </a:xfrm>
          <a:custGeom>
            <a:avLst/>
            <a:gdLst/>
            <a:ahLst/>
            <a:cxnLst/>
            <a:rect r="r" b="b" t="t" l="l"/>
            <a:pathLst>
              <a:path h="2489424" w="1973435">
                <a:moveTo>
                  <a:pt x="0" y="0"/>
                </a:moveTo>
                <a:lnTo>
                  <a:pt x="1973435" y="0"/>
                </a:lnTo>
                <a:lnTo>
                  <a:pt x="1973435" y="2489424"/>
                </a:lnTo>
                <a:lnTo>
                  <a:pt x="0" y="248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4293" t="-1389" r="-14293" b="-138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36051" y="-837703"/>
            <a:ext cx="18586525" cy="12252852"/>
            <a:chOff x="0" y="0"/>
            <a:chExt cx="24782033" cy="16337136"/>
          </a:xfrm>
        </p:grpSpPr>
        <p:grpSp>
          <p:nvGrpSpPr>
            <p:cNvPr name="Group 4" id="4"/>
            <p:cNvGrpSpPr/>
            <p:nvPr/>
          </p:nvGrpSpPr>
          <p:grpSpPr>
            <a:xfrm rot="-5400000">
              <a:off x="4758185" y="-4758185"/>
              <a:ext cx="15265663" cy="24782033"/>
              <a:chOff x="0" y="0"/>
              <a:chExt cx="3290570" cy="320421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750569" cy="9906344"/>
              </a:xfrm>
              <a:custGeom>
                <a:avLst/>
                <a:gdLst/>
                <a:ahLst/>
                <a:cxnLst/>
                <a:rect r="r" b="b" t="t" l="l"/>
                <a:pathLst>
                  <a:path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90"/>
                    </a:lnTo>
                    <a:lnTo>
                      <a:pt x="6750569" y="4420690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-10800000">
              <a:off x="88900" y="1729900"/>
              <a:ext cx="24693133" cy="14607236"/>
              <a:chOff x="0" y="0"/>
              <a:chExt cx="3290570" cy="320421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0919454" cy="5837825"/>
              </a:xfrm>
              <a:custGeom>
                <a:avLst/>
                <a:gdLst/>
                <a:ahLst/>
                <a:cxnLst/>
                <a:rect r="r" b="b" t="t" l="l"/>
                <a:pathLst>
                  <a:path h="5837825" w="10919454">
                    <a:moveTo>
                      <a:pt x="10919454" y="20493"/>
                    </a:moveTo>
                    <a:lnTo>
                      <a:pt x="0" y="20493"/>
                    </a:lnTo>
                    <a:lnTo>
                      <a:pt x="0" y="0"/>
                    </a:lnTo>
                    <a:lnTo>
                      <a:pt x="10919454" y="0"/>
                    </a:lnTo>
                    <a:lnTo>
                      <a:pt x="10919454" y="20493"/>
                    </a:lnTo>
                    <a:close/>
                    <a:moveTo>
                      <a:pt x="10919454" y="645516"/>
                    </a:moveTo>
                    <a:lnTo>
                      <a:pt x="0" y="645516"/>
                    </a:lnTo>
                    <a:lnTo>
                      <a:pt x="0" y="666009"/>
                    </a:lnTo>
                    <a:lnTo>
                      <a:pt x="10919454" y="666009"/>
                    </a:lnTo>
                    <a:lnTo>
                      <a:pt x="10919454" y="645516"/>
                    </a:lnTo>
                    <a:close/>
                    <a:moveTo>
                      <a:pt x="10919454" y="1293594"/>
                    </a:moveTo>
                    <a:lnTo>
                      <a:pt x="0" y="1293594"/>
                    </a:lnTo>
                    <a:lnTo>
                      <a:pt x="0" y="1314087"/>
                    </a:lnTo>
                    <a:lnTo>
                      <a:pt x="10919454" y="1314087"/>
                    </a:lnTo>
                    <a:lnTo>
                      <a:pt x="10919454" y="1293594"/>
                    </a:lnTo>
                    <a:close/>
                    <a:moveTo>
                      <a:pt x="10919454" y="1939111"/>
                    </a:moveTo>
                    <a:lnTo>
                      <a:pt x="0" y="1939111"/>
                    </a:lnTo>
                    <a:lnTo>
                      <a:pt x="0" y="1959603"/>
                    </a:lnTo>
                    <a:lnTo>
                      <a:pt x="10919454" y="1959603"/>
                    </a:lnTo>
                    <a:lnTo>
                      <a:pt x="10919454" y="1939111"/>
                    </a:lnTo>
                    <a:close/>
                    <a:moveTo>
                      <a:pt x="10919454" y="2584627"/>
                    </a:moveTo>
                    <a:lnTo>
                      <a:pt x="0" y="2584627"/>
                    </a:lnTo>
                    <a:lnTo>
                      <a:pt x="0" y="2605120"/>
                    </a:lnTo>
                    <a:lnTo>
                      <a:pt x="10919454" y="2605120"/>
                    </a:lnTo>
                    <a:lnTo>
                      <a:pt x="10919454" y="2584627"/>
                    </a:lnTo>
                    <a:close/>
                    <a:moveTo>
                      <a:pt x="10919454" y="3230144"/>
                    </a:moveTo>
                    <a:lnTo>
                      <a:pt x="0" y="3230144"/>
                    </a:lnTo>
                    <a:lnTo>
                      <a:pt x="0" y="3250636"/>
                    </a:lnTo>
                    <a:lnTo>
                      <a:pt x="10919454" y="3250636"/>
                    </a:lnTo>
                    <a:lnTo>
                      <a:pt x="10919454" y="3230144"/>
                    </a:lnTo>
                    <a:close/>
                    <a:moveTo>
                      <a:pt x="10919454" y="3878221"/>
                    </a:moveTo>
                    <a:lnTo>
                      <a:pt x="0" y="3878221"/>
                    </a:lnTo>
                    <a:lnTo>
                      <a:pt x="0" y="3898714"/>
                    </a:lnTo>
                    <a:lnTo>
                      <a:pt x="10919454" y="3898714"/>
                    </a:lnTo>
                    <a:lnTo>
                      <a:pt x="10919454" y="3878221"/>
                    </a:lnTo>
                    <a:close/>
                    <a:moveTo>
                      <a:pt x="10919454" y="4523738"/>
                    </a:moveTo>
                    <a:lnTo>
                      <a:pt x="0" y="4523738"/>
                    </a:lnTo>
                    <a:lnTo>
                      <a:pt x="0" y="4544231"/>
                    </a:lnTo>
                    <a:lnTo>
                      <a:pt x="10919454" y="4544231"/>
                    </a:lnTo>
                    <a:lnTo>
                      <a:pt x="10919454" y="4523738"/>
                    </a:lnTo>
                    <a:close/>
                    <a:moveTo>
                      <a:pt x="10919454" y="5169255"/>
                    </a:moveTo>
                    <a:lnTo>
                      <a:pt x="0" y="5169255"/>
                    </a:lnTo>
                    <a:lnTo>
                      <a:pt x="0" y="5189747"/>
                    </a:lnTo>
                    <a:lnTo>
                      <a:pt x="10919454" y="5189747"/>
                    </a:lnTo>
                    <a:lnTo>
                      <a:pt x="10919454" y="5169255"/>
                    </a:lnTo>
                    <a:close/>
                    <a:moveTo>
                      <a:pt x="10919454" y="5817333"/>
                    </a:moveTo>
                    <a:lnTo>
                      <a:pt x="0" y="5817333"/>
                    </a:lnTo>
                    <a:lnTo>
                      <a:pt x="0" y="5837825"/>
                    </a:lnTo>
                    <a:lnTo>
                      <a:pt x="10919454" y="5837825"/>
                    </a:lnTo>
                    <a:lnTo>
                      <a:pt x="10919454" y="5817333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</p:grpSp>
      <p:grpSp>
        <p:nvGrpSpPr>
          <p:cNvPr name="Group 8" id="8"/>
          <p:cNvGrpSpPr/>
          <p:nvPr/>
        </p:nvGrpSpPr>
        <p:grpSpPr>
          <a:xfrm rot="0">
            <a:off x="9298704" y="1551226"/>
            <a:ext cx="7960596" cy="8223388"/>
            <a:chOff x="0" y="0"/>
            <a:chExt cx="5271848" cy="54458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0010" y="80010"/>
              <a:ext cx="5179138" cy="5353170"/>
            </a:xfrm>
            <a:custGeom>
              <a:avLst/>
              <a:gdLst/>
              <a:ahLst/>
              <a:cxnLst/>
              <a:rect r="r" b="b" t="t" l="l"/>
              <a:pathLst>
                <a:path h="5353170" w="5179138">
                  <a:moveTo>
                    <a:pt x="0" y="5298560"/>
                  </a:moveTo>
                  <a:lnTo>
                    <a:pt x="0" y="5353170"/>
                  </a:lnTo>
                  <a:lnTo>
                    <a:pt x="5179138" y="5353170"/>
                  </a:lnTo>
                  <a:lnTo>
                    <a:pt x="5179138" y="0"/>
                  </a:lnTo>
                  <a:lnTo>
                    <a:pt x="5124528" y="0"/>
                  </a:lnTo>
                  <a:lnTo>
                    <a:pt x="5124528" y="5298560"/>
                  </a:lnTo>
                  <a:close/>
                </a:path>
              </a:pathLst>
            </a:custGeom>
            <a:solidFill>
              <a:srgbClr val="A1EFE7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7310" y="67310"/>
              <a:ext cx="5204538" cy="5378570"/>
            </a:xfrm>
            <a:custGeom>
              <a:avLst/>
              <a:gdLst/>
              <a:ahLst/>
              <a:cxnLst/>
              <a:rect r="r" b="b" t="t" l="l"/>
              <a:pathLst>
                <a:path h="5378570" w="5204538">
                  <a:moveTo>
                    <a:pt x="5137228" y="0"/>
                  </a:moveTo>
                  <a:lnTo>
                    <a:pt x="5137228" y="12700"/>
                  </a:lnTo>
                  <a:lnTo>
                    <a:pt x="5191838" y="12700"/>
                  </a:lnTo>
                  <a:lnTo>
                    <a:pt x="5191838" y="5365870"/>
                  </a:lnTo>
                  <a:lnTo>
                    <a:pt x="12700" y="5365870"/>
                  </a:lnTo>
                  <a:lnTo>
                    <a:pt x="12700" y="5311260"/>
                  </a:lnTo>
                  <a:lnTo>
                    <a:pt x="0" y="5311260"/>
                  </a:lnTo>
                  <a:lnTo>
                    <a:pt x="0" y="5378570"/>
                  </a:lnTo>
                  <a:lnTo>
                    <a:pt x="5204538" y="5378570"/>
                  </a:lnTo>
                  <a:lnTo>
                    <a:pt x="520453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5179138" cy="5353170"/>
            </a:xfrm>
            <a:custGeom>
              <a:avLst/>
              <a:gdLst/>
              <a:ahLst/>
              <a:cxnLst/>
              <a:rect r="r" b="b" t="t" l="l"/>
              <a:pathLst>
                <a:path h="5353170" w="5179138">
                  <a:moveTo>
                    <a:pt x="0" y="0"/>
                  </a:moveTo>
                  <a:lnTo>
                    <a:pt x="5179138" y="0"/>
                  </a:lnTo>
                  <a:lnTo>
                    <a:pt x="5179138" y="5353170"/>
                  </a:lnTo>
                  <a:lnTo>
                    <a:pt x="0" y="535317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204538" cy="5378570"/>
            </a:xfrm>
            <a:custGeom>
              <a:avLst/>
              <a:gdLst/>
              <a:ahLst/>
              <a:cxnLst/>
              <a:rect r="r" b="b" t="t" l="l"/>
              <a:pathLst>
                <a:path h="5378570" w="5204538">
                  <a:moveTo>
                    <a:pt x="80010" y="5378570"/>
                  </a:moveTo>
                  <a:lnTo>
                    <a:pt x="5204538" y="5378570"/>
                  </a:lnTo>
                  <a:lnTo>
                    <a:pt x="5204538" y="80010"/>
                  </a:lnTo>
                  <a:lnTo>
                    <a:pt x="5204538" y="67310"/>
                  </a:lnTo>
                  <a:lnTo>
                    <a:pt x="5204538" y="0"/>
                  </a:lnTo>
                  <a:lnTo>
                    <a:pt x="0" y="0"/>
                  </a:lnTo>
                  <a:lnTo>
                    <a:pt x="0" y="5378570"/>
                  </a:lnTo>
                  <a:lnTo>
                    <a:pt x="67310" y="5378570"/>
                  </a:lnTo>
                  <a:lnTo>
                    <a:pt x="80010" y="5378570"/>
                  </a:lnTo>
                  <a:close/>
                  <a:moveTo>
                    <a:pt x="12700" y="12700"/>
                  </a:moveTo>
                  <a:lnTo>
                    <a:pt x="5191838" y="12700"/>
                  </a:lnTo>
                  <a:lnTo>
                    <a:pt x="5191838" y="5365870"/>
                  </a:lnTo>
                  <a:lnTo>
                    <a:pt x="12700" y="536587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39231" y="4641972"/>
            <a:ext cx="8123909" cy="5132642"/>
            <a:chOff x="0" y="0"/>
            <a:chExt cx="5380000" cy="33990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80010" y="80010"/>
              <a:ext cx="5287290" cy="3306345"/>
            </a:xfrm>
            <a:custGeom>
              <a:avLst/>
              <a:gdLst/>
              <a:ahLst/>
              <a:cxnLst/>
              <a:rect r="r" b="b" t="t" l="l"/>
              <a:pathLst>
                <a:path h="3306345" w="5287290">
                  <a:moveTo>
                    <a:pt x="0" y="3251735"/>
                  </a:moveTo>
                  <a:lnTo>
                    <a:pt x="0" y="3306345"/>
                  </a:lnTo>
                  <a:lnTo>
                    <a:pt x="5287290" y="3306345"/>
                  </a:lnTo>
                  <a:lnTo>
                    <a:pt x="5287290" y="0"/>
                  </a:lnTo>
                  <a:lnTo>
                    <a:pt x="5232680" y="0"/>
                  </a:lnTo>
                  <a:lnTo>
                    <a:pt x="5232680" y="3251735"/>
                  </a:lnTo>
                  <a:close/>
                </a:path>
              </a:pathLst>
            </a:custGeom>
            <a:solidFill>
              <a:srgbClr val="A1EFE7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7310" y="67310"/>
              <a:ext cx="5312690" cy="3331745"/>
            </a:xfrm>
            <a:custGeom>
              <a:avLst/>
              <a:gdLst/>
              <a:ahLst/>
              <a:cxnLst/>
              <a:rect r="r" b="b" t="t" l="l"/>
              <a:pathLst>
                <a:path h="3331745" w="5312690">
                  <a:moveTo>
                    <a:pt x="5245380" y="0"/>
                  </a:moveTo>
                  <a:lnTo>
                    <a:pt x="5245380" y="12700"/>
                  </a:lnTo>
                  <a:lnTo>
                    <a:pt x="5299990" y="12700"/>
                  </a:lnTo>
                  <a:lnTo>
                    <a:pt x="5299990" y="3319045"/>
                  </a:lnTo>
                  <a:lnTo>
                    <a:pt x="12700" y="3319045"/>
                  </a:lnTo>
                  <a:lnTo>
                    <a:pt x="12700" y="3264435"/>
                  </a:lnTo>
                  <a:lnTo>
                    <a:pt x="0" y="3264435"/>
                  </a:lnTo>
                  <a:lnTo>
                    <a:pt x="0" y="3331745"/>
                  </a:lnTo>
                  <a:lnTo>
                    <a:pt x="5312690" y="3331745"/>
                  </a:lnTo>
                  <a:lnTo>
                    <a:pt x="531269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5287290" cy="3306345"/>
            </a:xfrm>
            <a:custGeom>
              <a:avLst/>
              <a:gdLst/>
              <a:ahLst/>
              <a:cxnLst/>
              <a:rect r="r" b="b" t="t" l="l"/>
              <a:pathLst>
                <a:path h="3306345" w="5287290">
                  <a:moveTo>
                    <a:pt x="0" y="0"/>
                  </a:moveTo>
                  <a:lnTo>
                    <a:pt x="5287290" y="0"/>
                  </a:lnTo>
                  <a:lnTo>
                    <a:pt x="5287290" y="3306345"/>
                  </a:lnTo>
                  <a:lnTo>
                    <a:pt x="0" y="33063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312690" cy="3331745"/>
            </a:xfrm>
            <a:custGeom>
              <a:avLst/>
              <a:gdLst/>
              <a:ahLst/>
              <a:cxnLst/>
              <a:rect r="r" b="b" t="t" l="l"/>
              <a:pathLst>
                <a:path h="3331745" w="5312690">
                  <a:moveTo>
                    <a:pt x="80010" y="3331745"/>
                  </a:moveTo>
                  <a:lnTo>
                    <a:pt x="5312690" y="3331745"/>
                  </a:lnTo>
                  <a:lnTo>
                    <a:pt x="5312690" y="80010"/>
                  </a:lnTo>
                  <a:lnTo>
                    <a:pt x="5312690" y="67310"/>
                  </a:lnTo>
                  <a:lnTo>
                    <a:pt x="5312690" y="0"/>
                  </a:lnTo>
                  <a:lnTo>
                    <a:pt x="0" y="0"/>
                  </a:lnTo>
                  <a:lnTo>
                    <a:pt x="0" y="3331745"/>
                  </a:lnTo>
                  <a:lnTo>
                    <a:pt x="67310" y="3331745"/>
                  </a:lnTo>
                  <a:lnTo>
                    <a:pt x="80010" y="3331745"/>
                  </a:lnTo>
                  <a:close/>
                  <a:moveTo>
                    <a:pt x="12700" y="12700"/>
                  </a:moveTo>
                  <a:lnTo>
                    <a:pt x="5299990" y="12700"/>
                  </a:lnTo>
                  <a:lnTo>
                    <a:pt x="5299990" y="3319045"/>
                  </a:lnTo>
                  <a:lnTo>
                    <a:pt x="12700" y="331904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939231" y="1551226"/>
            <a:ext cx="8123909" cy="2699367"/>
            <a:chOff x="0" y="0"/>
            <a:chExt cx="5380000" cy="178763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80010" y="80010"/>
              <a:ext cx="5287290" cy="1694926"/>
            </a:xfrm>
            <a:custGeom>
              <a:avLst/>
              <a:gdLst/>
              <a:ahLst/>
              <a:cxnLst/>
              <a:rect r="r" b="b" t="t" l="l"/>
              <a:pathLst>
                <a:path h="1694926" w="5287290">
                  <a:moveTo>
                    <a:pt x="0" y="1640316"/>
                  </a:moveTo>
                  <a:lnTo>
                    <a:pt x="0" y="1694926"/>
                  </a:lnTo>
                  <a:lnTo>
                    <a:pt x="5287290" y="1694926"/>
                  </a:lnTo>
                  <a:lnTo>
                    <a:pt x="5287290" y="0"/>
                  </a:lnTo>
                  <a:lnTo>
                    <a:pt x="5232680" y="0"/>
                  </a:lnTo>
                  <a:lnTo>
                    <a:pt x="5232680" y="1640316"/>
                  </a:lnTo>
                  <a:close/>
                </a:path>
              </a:pathLst>
            </a:custGeom>
            <a:solidFill>
              <a:srgbClr val="A1EFE7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67310" y="67310"/>
              <a:ext cx="5312690" cy="1720326"/>
            </a:xfrm>
            <a:custGeom>
              <a:avLst/>
              <a:gdLst/>
              <a:ahLst/>
              <a:cxnLst/>
              <a:rect r="r" b="b" t="t" l="l"/>
              <a:pathLst>
                <a:path h="1720326" w="5312690">
                  <a:moveTo>
                    <a:pt x="5245380" y="0"/>
                  </a:moveTo>
                  <a:lnTo>
                    <a:pt x="5245380" y="12700"/>
                  </a:lnTo>
                  <a:lnTo>
                    <a:pt x="5299990" y="12700"/>
                  </a:lnTo>
                  <a:lnTo>
                    <a:pt x="5299990" y="1707626"/>
                  </a:lnTo>
                  <a:lnTo>
                    <a:pt x="12700" y="1707626"/>
                  </a:lnTo>
                  <a:lnTo>
                    <a:pt x="12700" y="1653016"/>
                  </a:lnTo>
                  <a:lnTo>
                    <a:pt x="0" y="1653016"/>
                  </a:lnTo>
                  <a:lnTo>
                    <a:pt x="0" y="1720326"/>
                  </a:lnTo>
                  <a:lnTo>
                    <a:pt x="5312690" y="1720326"/>
                  </a:lnTo>
                  <a:lnTo>
                    <a:pt x="531269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2700" y="12700"/>
              <a:ext cx="5287290" cy="1694926"/>
            </a:xfrm>
            <a:custGeom>
              <a:avLst/>
              <a:gdLst/>
              <a:ahLst/>
              <a:cxnLst/>
              <a:rect r="r" b="b" t="t" l="l"/>
              <a:pathLst>
                <a:path h="1694926" w="5287290">
                  <a:moveTo>
                    <a:pt x="0" y="0"/>
                  </a:moveTo>
                  <a:lnTo>
                    <a:pt x="5287290" y="0"/>
                  </a:lnTo>
                  <a:lnTo>
                    <a:pt x="5287290" y="1694926"/>
                  </a:lnTo>
                  <a:lnTo>
                    <a:pt x="0" y="16949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312690" cy="1720326"/>
            </a:xfrm>
            <a:custGeom>
              <a:avLst/>
              <a:gdLst/>
              <a:ahLst/>
              <a:cxnLst/>
              <a:rect r="r" b="b" t="t" l="l"/>
              <a:pathLst>
                <a:path h="1720326" w="5312690">
                  <a:moveTo>
                    <a:pt x="80010" y="1720326"/>
                  </a:moveTo>
                  <a:lnTo>
                    <a:pt x="5312690" y="1720326"/>
                  </a:lnTo>
                  <a:lnTo>
                    <a:pt x="5312690" y="80010"/>
                  </a:lnTo>
                  <a:lnTo>
                    <a:pt x="5312690" y="67310"/>
                  </a:lnTo>
                  <a:lnTo>
                    <a:pt x="5312690" y="0"/>
                  </a:lnTo>
                  <a:lnTo>
                    <a:pt x="0" y="0"/>
                  </a:lnTo>
                  <a:lnTo>
                    <a:pt x="0" y="1720326"/>
                  </a:lnTo>
                  <a:lnTo>
                    <a:pt x="67310" y="1720326"/>
                  </a:lnTo>
                  <a:lnTo>
                    <a:pt x="80010" y="1720326"/>
                  </a:lnTo>
                  <a:close/>
                  <a:moveTo>
                    <a:pt x="12700" y="12700"/>
                  </a:moveTo>
                  <a:lnTo>
                    <a:pt x="5299990" y="12700"/>
                  </a:lnTo>
                  <a:lnTo>
                    <a:pt x="5299990" y="1707626"/>
                  </a:lnTo>
                  <a:lnTo>
                    <a:pt x="12700" y="170762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9543867" y="2791168"/>
            <a:ext cx="7470271" cy="5743503"/>
          </a:xfrm>
          <a:custGeom>
            <a:avLst/>
            <a:gdLst/>
            <a:ahLst/>
            <a:cxnLst/>
            <a:rect r="r" b="b" t="t" l="l"/>
            <a:pathLst>
              <a:path h="5743503" w="7470271">
                <a:moveTo>
                  <a:pt x="0" y="0"/>
                </a:moveTo>
                <a:lnTo>
                  <a:pt x="7470270" y="0"/>
                </a:lnTo>
                <a:lnTo>
                  <a:pt x="7470270" y="5743503"/>
                </a:lnTo>
                <a:lnTo>
                  <a:pt x="0" y="5743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937" t="0" r="-7389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430298" y="1946602"/>
            <a:ext cx="7181414" cy="1657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36"/>
              </a:lnSpc>
            </a:pPr>
            <a:r>
              <a:rPr lang="en-US" b="true" sz="5600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Sosyal Farkındalık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5050214"/>
            <a:ext cx="7765035" cy="472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98828" indent="-399414" lvl="1">
              <a:lnSpc>
                <a:spcPts val="443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Farklılıkları anlama ve taktir etmek</a:t>
            </a:r>
          </a:p>
          <a:p>
            <a:pPr algn="ctr" marL="798828" indent="-399414" lvl="1">
              <a:lnSpc>
                <a:spcPts val="443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Diğer insanlara saygı göstermek</a:t>
            </a:r>
          </a:p>
          <a:p>
            <a:pPr algn="ctr" marL="798828" indent="-399414" lvl="1">
              <a:lnSpc>
                <a:spcPts val="443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empatik yaklaşmak</a:t>
            </a:r>
          </a:p>
          <a:p>
            <a:pPr algn="ctr" marL="798828" indent="-399414" lvl="1">
              <a:lnSpc>
                <a:spcPts val="443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Etkin dinlemek</a:t>
            </a:r>
          </a:p>
          <a:p>
            <a:pPr algn="ctr" marL="798828" indent="-399414" lvl="1">
              <a:lnSpc>
                <a:spcPts val="443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Diğer insanların farklı görüşlerini anlamak</a:t>
            </a:r>
          </a:p>
          <a:p>
            <a:pPr algn="ctr">
              <a:lnSpc>
                <a:spcPts val="598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4293" t="-1389" r="-14293" b="-138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36051" y="-837703"/>
            <a:ext cx="18586525" cy="12252852"/>
            <a:chOff x="0" y="0"/>
            <a:chExt cx="24782033" cy="16337136"/>
          </a:xfrm>
        </p:grpSpPr>
        <p:grpSp>
          <p:nvGrpSpPr>
            <p:cNvPr name="Group 4" id="4"/>
            <p:cNvGrpSpPr/>
            <p:nvPr/>
          </p:nvGrpSpPr>
          <p:grpSpPr>
            <a:xfrm rot="-5400000">
              <a:off x="4758185" y="-4758185"/>
              <a:ext cx="15265663" cy="24782033"/>
              <a:chOff x="0" y="0"/>
              <a:chExt cx="3290570" cy="320421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750569" cy="9906344"/>
              </a:xfrm>
              <a:custGeom>
                <a:avLst/>
                <a:gdLst/>
                <a:ahLst/>
                <a:cxnLst/>
                <a:rect r="r" b="b" t="t" l="l"/>
                <a:pathLst>
                  <a:path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90"/>
                    </a:lnTo>
                    <a:lnTo>
                      <a:pt x="6750569" y="4420690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-10800000">
              <a:off x="88900" y="1729900"/>
              <a:ext cx="24693133" cy="14607236"/>
              <a:chOff x="0" y="0"/>
              <a:chExt cx="3290570" cy="320421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0919454" cy="5837825"/>
              </a:xfrm>
              <a:custGeom>
                <a:avLst/>
                <a:gdLst/>
                <a:ahLst/>
                <a:cxnLst/>
                <a:rect r="r" b="b" t="t" l="l"/>
                <a:pathLst>
                  <a:path h="5837825" w="10919454">
                    <a:moveTo>
                      <a:pt x="10919454" y="20493"/>
                    </a:moveTo>
                    <a:lnTo>
                      <a:pt x="0" y="20493"/>
                    </a:lnTo>
                    <a:lnTo>
                      <a:pt x="0" y="0"/>
                    </a:lnTo>
                    <a:lnTo>
                      <a:pt x="10919454" y="0"/>
                    </a:lnTo>
                    <a:lnTo>
                      <a:pt x="10919454" y="20493"/>
                    </a:lnTo>
                    <a:close/>
                    <a:moveTo>
                      <a:pt x="10919454" y="645516"/>
                    </a:moveTo>
                    <a:lnTo>
                      <a:pt x="0" y="645516"/>
                    </a:lnTo>
                    <a:lnTo>
                      <a:pt x="0" y="666009"/>
                    </a:lnTo>
                    <a:lnTo>
                      <a:pt x="10919454" y="666009"/>
                    </a:lnTo>
                    <a:lnTo>
                      <a:pt x="10919454" y="645516"/>
                    </a:lnTo>
                    <a:close/>
                    <a:moveTo>
                      <a:pt x="10919454" y="1293594"/>
                    </a:moveTo>
                    <a:lnTo>
                      <a:pt x="0" y="1293594"/>
                    </a:lnTo>
                    <a:lnTo>
                      <a:pt x="0" y="1314087"/>
                    </a:lnTo>
                    <a:lnTo>
                      <a:pt x="10919454" y="1314087"/>
                    </a:lnTo>
                    <a:lnTo>
                      <a:pt x="10919454" y="1293594"/>
                    </a:lnTo>
                    <a:close/>
                    <a:moveTo>
                      <a:pt x="10919454" y="1939111"/>
                    </a:moveTo>
                    <a:lnTo>
                      <a:pt x="0" y="1939111"/>
                    </a:lnTo>
                    <a:lnTo>
                      <a:pt x="0" y="1959603"/>
                    </a:lnTo>
                    <a:lnTo>
                      <a:pt x="10919454" y="1959603"/>
                    </a:lnTo>
                    <a:lnTo>
                      <a:pt x="10919454" y="1939111"/>
                    </a:lnTo>
                    <a:close/>
                    <a:moveTo>
                      <a:pt x="10919454" y="2584627"/>
                    </a:moveTo>
                    <a:lnTo>
                      <a:pt x="0" y="2584627"/>
                    </a:lnTo>
                    <a:lnTo>
                      <a:pt x="0" y="2605120"/>
                    </a:lnTo>
                    <a:lnTo>
                      <a:pt x="10919454" y="2605120"/>
                    </a:lnTo>
                    <a:lnTo>
                      <a:pt x="10919454" y="2584627"/>
                    </a:lnTo>
                    <a:close/>
                    <a:moveTo>
                      <a:pt x="10919454" y="3230144"/>
                    </a:moveTo>
                    <a:lnTo>
                      <a:pt x="0" y="3230144"/>
                    </a:lnTo>
                    <a:lnTo>
                      <a:pt x="0" y="3250636"/>
                    </a:lnTo>
                    <a:lnTo>
                      <a:pt x="10919454" y="3250636"/>
                    </a:lnTo>
                    <a:lnTo>
                      <a:pt x="10919454" y="3230144"/>
                    </a:lnTo>
                    <a:close/>
                    <a:moveTo>
                      <a:pt x="10919454" y="3878221"/>
                    </a:moveTo>
                    <a:lnTo>
                      <a:pt x="0" y="3878221"/>
                    </a:lnTo>
                    <a:lnTo>
                      <a:pt x="0" y="3898714"/>
                    </a:lnTo>
                    <a:lnTo>
                      <a:pt x="10919454" y="3898714"/>
                    </a:lnTo>
                    <a:lnTo>
                      <a:pt x="10919454" y="3878221"/>
                    </a:lnTo>
                    <a:close/>
                    <a:moveTo>
                      <a:pt x="10919454" y="4523738"/>
                    </a:moveTo>
                    <a:lnTo>
                      <a:pt x="0" y="4523738"/>
                    </a:lnTo>
                    <a:lnTo>
                      <a:pt x="0" y="4544231"/>
                    </a:lnTo>
                    <a:lnTo>
                      <a:pt x="10919454" y="4544231"/>
                    </a:lnTo>
                    <a:lnTo>
                      <a:pt x="10919454" y="4523738"/>
                    </a:lnTo>
                    <a:close/>
                    <a:moveTo>
                      <a:pt x="10919454" y="5169255"/>
                    </a:moveTo>
                    <a:lnTo>
                      <a:pt x="0" y="5169255"/>
                    </a:lnTo>
                    <a:lnTo>
                      <a:pt x="0" y="5189747"/>
                    </a:lnTo>
                    <a:lnTo>
                      <a:pt x="10919454" y="5189747"/>
                    </a:lnTo>
                    <a:lnTo>
                      <a:pt x="10919454" y="5169255"/>
                    </a:lnTo>
                    <a:close/>
                    <a:moveTo>
                      <a:pt x="10919454" y="5817333"/>
                    </a:moveTo>
                    <a:lnTo>
                      <a:pt x="0" y="5817333"/>
                    </a:lnTo>
                    <a:lnTo>
                      <a:pt x="0" y="5837825"/>
                    </a:lnTo>
                    <a:lnTo>
                      <a:pt x="10919454" y="5837825"/>
                    </a:lnTo>
                    <a:lnTo>
                      <a:pt x="10919454" y="5817333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</p:grpSp>
      <p:grpSp>
        <p:nvGrpSpPr>
          <p:cNvPr name="Group 8" id="8"/>
          <p:cNvGrpSpPr/>
          <p:nvPr/>
        </p:nvGrpSpPr>
        <p:grpSpPr>
          <a:xfrm rot="0">
            <a:off x="9298704" y="1551226"/>
            <a:ext cx="7960596" cy="8223388"/>
            <a:chOff x="0" y="0"/>
            <a:chExt cx="5271848" cy="54458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0010" y="80010"/>
              <a:ext cx="5179138" cy="5353170"/>
            </a:xfrm>
            <a:custGeom>
              <a:avLst/>
              <a:gdLst/>
              <a:ahLst/>
              <a:cxnLst/>
              <a:rect r="r" b="b" t="t" l="l"/>
              <a:pathLst>
                <a:path h="5353170" w="5179138">
                  <a:moveTo>
                    <a:pt x="0" y="5298560"/>
                  </a:moveTo>
                  <a:lnTo>
                    <a:pt x="0" y="5353170"/>
                  </a:lnTo>
                  <a:lnTo>
                    <a:pt x="5179138" y="5353170"/>
                  </a:lnTo>
                  <a:lnTo>
                    <a:pt x="5179138" y="0"/>
                  </a:lnTo>
                  <a:lnTo>
                    <a:pt x="5124528" y="0"/>
                  </a:lnTo>
                  <a:lnTo>
                    <a:pt x="5124528" y="5298560"/>
                  </a:lnTo>
                  <a:close/>
                </a:path>
              </a:pathLst>
            </a:custGeom>
            <a:solidFill>
              <a:srgbClr val="A1EFE7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7310" y="67310"/>
              <a:ext cx="5204538" cy="5378570"/>
            </a:xfrm>
            <a:custGeom>
              <a:avLst/>
              <a:gdLst/>
              <a:ahLst/>
              <a:cxnLst/>
              <a:rect r="r" b="b" t="t" l="l"/>
              <a:pathLst>
                <a:path h="5378570" w="5204538">
                  <a:moveTo>
                    <a:pt x="5137228" y="0"/>
                  </a:moveTo>
                  <a:lnTo>
                    <a:pt x="5137228" y="12700"/>
                  </a:lnTo>
                  <a:lnTo>
                    <a:pt x="5191838" y="12700"/>
                  </a:lnTo>
                  <a:lnTo>
                    <a:pt x="5191838" y="5365870"/>
                  </a:lnTo>
                  <a:lnTo>
                    <a:pt x="12700" y="5365870"/>
                  </a:lnTo>
                  <a:lnTo>
                    <a:pt x="12700" y="5311260"/>
                  </a:lnTo>
                  <a:lnTo>
                    <a:pt x="0" y="5311260"/>
                  </a:lnTo>
                  <a:lnTo>
                    <a:pt x="0" y="5378570"/>
                  </a:lnTo>
                  <a:lnTo>
                    <a:pt x="5204538" y="5378570"/>
                  </a:lnTo>
                  <a:lnTo>
                    <a:pt x="520453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5179138" cy="5353170"/>
            </a:xfrm>
            <a:custGeom>
              <a:avLst/>
              <a:gdLst/>
              <a:ahLst/>
              <a:cxnLst/>
              <a:rect r="r" b="b" t="t" l="l"/>
              <a:pathLst>
                <a:path h="5353170" w="5179138">
                  <a:moveTo>
                    <a:pt x="0" y="0"/>
                  </a:moveTo>
                  <a:lnTo>
                    <a:pt x="5179138" y="0"/>
                  </a:lnTo>
                  <a:lnTo>
                    <a:pt x="5179138" y="5353170"/>
                  </a:lnTo>
                  <a:lnTo>
                    <a:pt x="0" y="535317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204538" cy="5378570"/>
            </a:xfrm>
            <a:custGeom>
              <a:avLst/>
              <a:gdLst/>
              <a:ahLst/>
              <a:cxnLst/>
              <a:rect r="r" b="b" t="t" l="l"/>
              <a:pathLst>
                <a:path h="5378570" w="5204538">
                  <a:moveTo>
                    <a:pt x="80010" y="5378570"/>
                  </a:moveTo>
                  <a:lnTo>
                    <a:pt x="5204538" y="5378570"/>
                  </a:lnTo>
                  <a:lnTo>
                    <a:pt x="5204538" y="80010"/>
                  </a:lnTo>
                  <a:lnTo>
                    <a:pt x="5204538" y="67310"/>
                  </a:lnTo>
                  <a:lnTo>
                    <a:pt x="5204538" y="0"/>
                  </a:lnTo>
                  <a:lnTo>
                    <a:pt x="0" y="0"/>
                  </a:lnTo>
                  <a:lnTo>
                    <a:pt x="0" y="5378570"/>
                  </a:lnTo>
                  <a:lnTo>
                    <a:pt x="67310" y="5378570"/>
                  </a:lnTo>
                  <a:lnTo>
                    <a:pt x="80010" y="5378570"/>
                  </a:lnTo>
                  <a:close/>
                  <a:moveTo>
                    <a:pt x="12700" y="12700"/>
                  </a:moveTo>
                  <a:lnTo>
                    <a:pt x="5191838" y="12700"/>
                  </a:lnTo>
                  <a:lnTo>
                    <a:pt x="5191838" y="5365870"/>
                  </a:lnTo>
                  <a:lnTo>
                    <a:pt x="12700" y="536587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39231" y="4641972"/>
            <a:ext cx="8123909" cy="5132642"/>
            <a:chOff x="0" y="0"/>
            <a:chExt cx="5380000" cy="33990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80010" y="80010"/>
              <a:ext cx="5287290" cy="3306345"/>
            </a:xfrm>
            <a:custGeom>
              <a:avLst/>
              <a:gdLst/>
              <a:ahLst/>
              <a:cxnLst/>
              <a:rect r="r" b="b" t="t" l="l"/>
              <a:pathLst>
                <a:path h="3306345" w="5287290">
                  <a:moveTo>
                    <a:pt x="0" y="3251735"/>
                  </a:moveTo>
                  <a:lnTo>
                    <a:pt x="0" y="3306345"/>
                  </a:lnTo>
                  <a:lnTo>
                    <a:pt x="5287290" y="3306345"/>
                  </a:lnTo>
                  <a:lnTo>
                    <a:pt x="5287290" y="0"/>
                  </a:lnTo>
                  <a:lnTo>
                    <a:pt x="5232680" y="0"/>
                  </a:lnTo>
                  <a:lnTo>
                    <a:pt x="5232680" y="3251735"/>
                  </a:lnTo>
                  <a:close/>
                </a:path>
              </a:pathLst>
            </a:custGeom>
            <a:solidFill>
              <a:srgbClr val="A1EFE7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7310" y="67310"/>
              <a:ext cx="5312690" cy="3331745"/>
            </a:xfrm>
            <a:custGeom>
              <a:avLst/>
              <a:gdLst/>
              <a:ahLst/>
              <a:cxnLst/>
              <a:rect r="r" b="b" t="t" l="l"/>
              <a:pathLst>
                <a:path h="3331745" w="5312690">
                  <a:moveTo>
                    <a:pt x="5245380" y="0"/>
                  </a:moveTo>
                  <a:lnTo>
                    <a:pt x="5245380" y="12700"/>
                  </a:lnTo>
                  <a:lnTo>
                    <a:pt x="5299990" y="12700"/>
                  </a:lnTo>
                  <a:lnTo>
                    <a:pt x="5299990" y="3319045"/>
                  </a:lnTo>
                  <a:lnTo>
                    <a:pt x="12700" y="3319045"/>
                  </a:lnTo>
                  <a:lnTo>
                    <a:pt x="12700" y="3264435"/>
                  </a:lnTo>
                  <a:lnTo>
                    <a:pt x="0" y="3264435"/>
                  </a:lnTo>
                  <a:lnTo>
                    <a:pt x="0" y="3331745"/>
                  </a:lnTo>
                  <a:lnTo>
                    <a:pt x="5312690" y="3331745"/>
                  </a:lnTo>
                  <a:lnTo>
                    <a:pt x="531269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5287290" cy="3306345"/>
            </a:xfrm>
            <a:custGeom>
              <a:avLst/>
              <a:gdLst/>
              <a:ahLst/>
              <a:cxnLst/>
              <a:rect r="r" b="b" t="t" l="l"/>
              <a:pathLst>
                <a:path h="3306345" w="5287290">
                  <a:moveTo>
                    <a:pt x="0" y="0"/>
                  </a:moveTo>
                  <a:lnTo>
                    <a:pt x="5287290" y="0"/>
                  </a:lnTo>
                  <a:lnTo>
                    <a:pt x="5287290" y="3306345"/>
                  </a:lnTo>
                  <a:lnTo>
                    <a:pt x="0" y="33063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312690" cy="3331745"/>
            </a:xfrm>
            <a:custGeom>
              <a:avLst/>
              <a:gdLst/>
              <a:ahLst/>
              <a:cxnLst/>
              <a:rect r="r" b="b" t="t" l="l"/>
              <a:pathLst>
                <a:path h="3331745" w="5312690">
                  <a:moveTo>
                    <a:pt x="80010" y="3331745"/>
                  </a:moveTo>
                  <a:lnTo>
                    <a:pt x="5312690" y="3331745"/>
                  </a:lnTo>
                  <a:lnTo>
                    <a:pt x="5312690" y="80010"/>
                  </a:lnTo>
                  <a:lnTo>
                    <a:pt x="5312690" y="67310"/>
                  </a:lnTo>
                  <a:lnTo>
                    <a:pt x="5312690" y="0"/>
                  </a:lnTo>
                  <a:lnTo>
                    <a:pt x="0" y="0"/>
                  </a:lnTo>
                  <a:lnTo>
                    <a:pt x="0" y="3331745"/>
                  </a:lnTo>
                  <a:lnTo>
                    <a:pt x="67310" y="3331745"/>
                  </a:lnTo>
                  <a:lnTo>
                    <a:pt x="80010" y="3331745"/>
                  </a:lnTo>
                  <a:close/>
                  <a:moveTo>
                    <a:pt x="12700" y="12700"/>
                  </a:moveTo>
                  <a:lnTo>
                    <a:pt x="5299990" y="12700"/>
                  </a:lnTo>
                  <a:lnTo>
                    <a:pt x="5299990" y="3319045"/>
                  </a:lnTo>
                  <a:lnTo>
                    <a:pt x="12700" y="331904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939231" y="1551226"/>
            <a:ext cx="8123909" cy="2699367"/>
            <a:chOff x="0" y="0"/>
            <a:chExt cx="5380000" cy="178763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80010" y="80010"/>
              <a:ext cx="5287290" cy="1694926"/>
            </a:xfrm>
            <a:custGeom>
              <a:avLst/>
              <a:gdLst/>
              <a:ahLst/>
              <a:cxnLst/>
              <a:rect r="r" b="b" t="t" l="l"/>
              <a:pathLst>
                <a:path h="1694926" w="5287290">
                  <a:moveTo>
                    <a:pt x="0" y="1640316"/>
                  </a:moveTo>
                  <a:lnTo>
                    <a:pt x="0" y="1694926"/>
                  </a:lnTo>
                  <a:lnTo>
                    <a:pt x="5287290" y="1694926"/>
                  </a:lnTo>
                  <a:lnTo>
                    <a:pt x="5287290" y="0"/>
                  </a:lnTo>
                  <a:lnTo>
                    <a:pt x="5232680" y="0"/>
                  </a:lnTo>
                  <a:lnTo>
                    <a:pt x="5232680" y="1640316"/>
                  </a:lnTo>
                  <a:close/>
                </a:path>
              </a:pathLst>
            </a:custGeom>
            <a:solidFill>
              <a:srgbClr val="A1EFE7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67310" y="67310"/>
              <a:ext cx="5312690" cy="1720326"/>
            </a:xfrm>
            <a:custGeom>
              <a:avLst/>
              <a:gdLst/>
              <a:ahLst/>
              <a:cxnLst/>
              <a:rect r="r" b="b" t="t" l="l"/>
              <a:pathLst>
                <a:path h="1720326" w="5312690">
                  <a:moveTo>
                    <a:pt x="5245380" y="0"/>
                  </a:moveTo>
                  <a:lnTo>
                    <a:pt x="5245380" y="12700"/>
                  </a:lnTo>
                  <a:lnTo>
                    <a:pt x="5299990" y="12700"/>
                  </a:lnTo>
                  <a:lnTo>
                    <a:pt x="5299990" y="1707626"/>
                  </a:lnTo>
                  <a:lnTo>
                    <a:pt x="12700" y="1707626"/>
                  </a:lnTo>
                  <a:lnTo>
                    <a:pt x="12700" y="1653016"/>
                  </a:lnTo>
                  <a:lnTo>
                    <a:pt x="0" y="1653016"/>
                  </a:lnTo>
                  <a:lnTo>
                    <a:pt x="0" y="1720326"/>
                  </a:lnTo>
                  <a:lnTo>
                    <a:pt x="5312690" y="1720326"/>
                  </a:lnTo>
                  <a:lnTo>
                    <a:pt x="531269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2700" y="12700"/>
              <a:ext cx="5287290" cy="1694926"/>
            </a:xfrm>
            <a:custGeom>
              <a:avLst/>
              <a:gdLst/>
              <a:ahLst/>
              <a:cxnLst/>
              <a:rect r="r" b="b" t="t" l="l"/>
              <a:pathLst>
                <a:path h="1694926" w="5287290">
                  <a:moveTo>
                    <a:pt x="0" y="0"/>
                  </a:moveTo>
                  <a:lnTo>
                    <a:pt x="5287290" y="0"/>
                  </a:lnTo>
                  <a:lnTo>
                    <a:pt x="5287290" y="1694926"/>
                  </a:lnTo>
                  <a:lnTo>
                    <a:pt x="0" y="16949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312690" cy="1720326"/>
            </a:xfrm>
            <a:custGeom>
              <a:avLst/>
              <a:gdLst/>
              <a:ahLst/>
              <a:cxnLst/>
              <a:rect r="r" b="b" t="t" l="l"/>
              <a:pathLst>
                <a:path h="1720326" w="5312690">
                  <a:moveTo>
                    <a:pt x="80010" y="1720326"/>
                  </a:moveTo>
                  <a:lnTo>
                    <a:pt x="5312690" y="1720326"/>
                  </a:lnTo>
                  <a:lnTo>
                    <a:pt x="5312690" y="80010"/>
                  </a:lnTo>
                  <a:lnTo>
                    <a:pt x="5312690" y="67310"/>
                  </a:lnTo>
                  <a:lnTo>
                    <a:pt x="5312690" y="0"/>
                  </a:lnTo>
                  <a:lnTo>
                    <a:pt x="0" y="0"/>
                  </a:lnTo>
                  <a:lnTo>
                    <a:pt x="0" y="1720326"/>
                  </a:lnTo>
                  <a:lnTo>
                    <a:pt x="67310" y="1720326"/>
                  </a:lnTo>
                  <a:lnTo>
                    <a:pt x="80010" y="1720326"/>
                  </a:lnTo>
                  <a:close/>
                  <a:moveTo>
                    <a:pt x="12700" y="12700"/>
                  </a:moveTo>
                  <a:lnTo>
                    <a:pt x="5299990" y="12700"/>
                  </a:lnTo>
                  <a:lnTo>
                    <a:pt x="5299990" y="1707626"/>
                  </a:lnTo>
                  <a:lnTo>
                    <a:pt x="12700" y="170762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9496779" y="2376021"/>
            <a:ext cx="7438646" cy="6396030"/>
          </a:xfrm>
          <a:custGeom>
            <a:avLst/>
            <a:gdLst/>
            <a:ahLst/>
            <a:cxnLst/>
            <a:rect r="r" b="b" t="t" l="l"/>
            <a:pathLst>
              <a:path h="6396030" w="7438646">
                <a:moveTo>
                  <a:pt x="0" y="0"/>
                </a:moveTo>
                <a:lnTo>
                  <a:pt x="7438646" y="0"/>
                </a:lnTo>
                <a:lnTo>
                  <a:pt x="7438646" y="6396031"/>
                </a:lnTo>
                <a:lnTo>
                  <a:pt x="0" y="63960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562" t="0" r="-12494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430298" y="2312226"/>
            <a:ext cx="7181414" cy="926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36"/>
              </a:lnSpc>
            </a:pPr>
            <a:r>
              <a:rPr lang="en-US" b="true" sz="5600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Öz Yönetim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5019675"/>
            <a:ext cx="7765035" cy="423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69286" indent="-334643" lvl="1">
              <a:lnSpc>
                <a:spcPts val="371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Öfke, kaygı gibi olumsuz duygu durumları ile baş edebilmek</a:t>
            </a:r>
          </a:p>
          <a:p>
            <a:pPr algn="ctr" marL="669286" indent="-334643" lvl="1">
              <a:lnSpc>
                <a:spcPts val="371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Stresi yönetmek </a:t>
            </a:r>
          </a:p>
          <a:p>
            <a:pPr algn="ctr" marL="669286" indent="-334643" lvl="1">
              <a:lnSpc>
                <a:spcPts val="371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Motivasyonunu sağlamak</a:t>
            </a:r>
          </a:p>
          <a:p>
            <a:pPr algn="ctr" marL="669286" indent="-334643" lvl="1">
              <a:lnSpc>
                <a:spcPts val="371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Kısa ve uzun vadeli hedefler oluşturmak</a:t>
            </a:r>
          </a:p>
          <a:p>
            <a:pPr algn="ctr" marL="669286" indent="-334643" lvl="1">
              <a:lnSpc>
                <a:spcPts val="371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Kapsamlı ve özenli plan yapmak</a:t>
            </a:r>
          </a:p>
          <a:p>
            <a:pPr algn="ctr" marL="669286" indent="-334643" lvl="1">
              <a:lnSpc>
                <a:spcPts val="371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Çevreden gelen talepleri ciddiye almak</a:t>
            </a:r>
          </a:p>
          <a:p>
            <a:pPr algn="ctr" marL="669286" indent="-334643" lvl="1">
              <a:lnSpc>
                <a:spcPts val="371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İyimser ve umutlu olmak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4293" t="-1389" r="-14293" b="-138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36051" y="-837703"/>
            <a:ext cx="18586525" cy="12252852"/>
            <a:chOff x="0" y="0"/>
            <a:chExt cx="24782033" cy="16337136"/>
          </a:xfrm>
        </p:grpSpPr>
        <p:grpSp>
          <p:nvGrpSpPr>
            <p:cNvPr name="Group 4" id="4"/>
            <p:cNvGrpSpPr/>
            <p:nvPr/>
          </p:nvGrpSpPr>
          <p:grpSpPr>
            <a:xfrm rot="-5400000">
              <a:off x="4758185" y="-4758185"/>
              <a:ext cx="15265663" cy="24782033"/>
              <a:chOff x="0" y="0"/>
              <a:chExt cx="3290570" cy="320421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750569" cy="9906344"/>
              </a:xfrm>
              <a:custGeom>
                <a:avLst/>
                <a:gdLst/>
                <a:ahLst/>
                <a:cxnLst/>
                <a:rect r="r" b="b" t="t" l="l"/>
                <a:pathLst>
                  <a:path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90"/>
                    </a:lnTo>
                    <a:lnTo>
                      <a:pt x="6750569" y="4420690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-10800000">
              <a:off x="88900" y="1729900"/>
              <a:ext cx="24693133" cy="14607236"/>
              <a:chOff x="0" y="0"/>
              <a:chExt cx="3290570" cy="320421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0919454" cy="5837825"/>
              </a:xfrm>
              <a:custGeom>
                <a:avLst/>
                <a:gdLst/>
                <a:ahLst/>
                <a:cxnLst/>
                <a:rect r="r" b="b" t="t" l="l"/>
                <a:pathLst>
                  <a:path h="5837825" w="10919454">
                    <a:moveTo>
                      <a:pt x="10919454" y="20493"/>
                    </a:moveTo>
                    <a:lnTo>
                      <a:pt x="0" y="20493"/>
                    </a:lnTo>
                    <a:lnTo>
                      <a:pt x="0" y="0"/>
                    </a:lnTo>
                    <a:lnTo>
                      <a:pt x="10919454" y="0"/>
                    </a:lnTo>
                    <a:lnTo>
                      <a:pt x="10919454" y="20493"/>
                    </a:lnTo>
                    <a:close/>
                    <a:moveTo>
                      <a:pt x="10919454" y="645516"/>
                    </a:moveTo>
                    <a:lnTo>
                      <a:pt x="0" y="645516"/>
                    </a:lnTo>
                    <a:lnTo>
                      <a:pt x="0" y="666009"/>
                    </a:lnTo>
                    <a:lnTo>
                      <a:pt x="10919454" y="666009"/>
                    </a:lnTo>
                    <a:lnTo>
                      <a:pt x="10919454" y="645516"/>
                    </a:lnTo>
                    <a:close/>
                    <a:moveTo>
                      <a:pt x="10919454" y="1293594"/>
                    </a:moveTo>
                    <a:lnTo>
                      <a:pt x="0" y="1293594"/>
                    </a:lnTo>
                    <a:lnTo>
                      <a:pt x="0" y="1314087"/>
                    </a:lnTo>
                    <a:lnTo>
                      <a:pt x="10919454" y="1314087"/>
                    </a:lnTo>
                    <a:lnTo>
                      <a:pt x="10919454" y="1293594"/>
                    </a:lnTo>
                    <a:close/>
                    <a:moveTo>
                      <a:pt x="10919454" y="1939111"/>
                    </a:moveTo>
                    <a:lnTo>
                      <a:pt x="0" y="1939111"/>
                    </a:lnTo>
                    <a:lnTo>
                      <a:pt x="0" y="1959603"/>
                    </a:lnTo>
                    <a:lnTo>
                      <a:pt x="10919454" y="1959603"/>
                    </a:lnTo>
                    <a:lnTo>
                      <a:pt x="10919454" y="1939111"/>
                    </a:lnTo>
                    <a:close/>
                    <a:moveTo>
                      <a:pt x="10919454" y="2584627"/>
                    </a:moveTo>
                    <a:lnTo>
                      <a:pt x="0" y="2584627"/>
                    </a:lnTo>
                    <a:lnTo>
                      <a:pt x="0" y="2605120"/>
                    </a:lnTo>
                    <a:lnTo>
                      <a:pt x="10919454" y="2605120"/>
                    </a:lnTo>
                    <a:lnTo>
                      <a:pt x="10919454" y="2584627"/>
                    </a:lnTo>
                    <a:close/>
                    <a:moveTo>
                      <a:pt x="10919454" y="3230144"/>
                    </a:moveTo>
                    <a:lnTo>
                      <a:pt x="0" y="3230144"/>
                    </a:lnTo>
                    <a:lnTo>
                      <a:pt x="0" y="3250636"/>
                    </a:lnTo>
                    <a:lnTo>
                      <a:pt x="10919454" y="3250636"/>
                    </a:lnTo>
                    <a:lnTo>
                      <a:pt x="10919454" y="3230144"/>
                    </a:lnTo>
                    <a:close/>
                    <a:moveTo>
                      <a:pt x="10919454" y="3878221"/>
                    </a:moveTo>
                    <a:lnTo>
                      <a:pt x="0" y="3878221"/>
                    </a:lnTo>
                    <a:lnTo>
                      <a:pt x="0" y="3898714"/>
                    </a:lnTo>
                    <a:lnTo>
                      <a:pt x="10919454" y="3898714"/>
                    </a:lnTo>
                    <a:lnTo>
                      <a:pt x="10919454" y="3878221"/>
                    </a:lnTo>
                    <a:close/>
                    <a:moveTo>
                      <a:pt x="10919454" y="4523738"/>
                    </a:moveTo>
                    <a:lnTo>
                      <a:pt x="0" y="4523738"/>
                    </a:lnTo>
                    <a:lnTo>
                      <a:pt x="0" y="4544231"/>
                    </a:lnTo>
                    <a:lnTo>
                      <a:pt x="10919454" y="4544231"/>
                    </a:lnTo>
                    <a:lnTo>
                      <a:pt x="10919454" y="4523738"/>
                    </a:lnTo>
                    <a:close/>
                    <a:moveTo>
                      <a:pt x="10919454" y="5169255"/>
                    </a:moveTo>
                    <a:lnTo>
                      <a:pt x="0" y="5169255"/>
                    </a:lnTo>
                    <a:lnTo>
                      <a:pt x="0" y="5189747"/>
                    </a:lnTo>
                    <a:lnTo>
                      <a:pt x="10919454" y="5189747"/>
                    </a:lnTo>
                    <a:lnTo>
                      <a:pt x="10919454" y="5169255"/>
                    </a:lnTo>
                    <a:close/>
                    <a:moveTo>
                      <a:pt x="10919454" y="5817333"/>
                    </a:moveTo>
                    <a:lnTo>
                      <a:pt x="0" y="5817333"/>
                    </a:lnTo>
                    <a:lnTo>
                      <a:pt x="0" y="5837825"/>
                    </a:lnTo>
                    <a:lnTo>
                      <a:pt x="10919454" y="5837825"/>
                    </a:lnTo>
                    <a:lnTo>
                      <a:pt x="10919454" y="5817333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</p:grpSp>
      <p:grpSp>
        <p:nvGrpSpPr>
          <p:cNvPr name="Group 8" id="8"/>
          <p:cNvGrpSpPr/>
          <p:nvPr/>
        </p:nvGrpSpPr>
        <p:grpSpPr>
          <a:xfrm rot="0">
            <a:off x="9298704" y="1551226"/>
            <a:ext cx="7960596" cy="8223388"/>
            <a:chOff x="0" y="0"/>
            <a:chExt cx="5271848" cy="54458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0010" y="80010"/>
              <a:ext cx="5179138" cy="5353170"/>
            </a:xfrm>
            <a:custGeom>
              <a:avLst/>
              <a:gdLst/>
              <a:ahLst/>
              <a:cxnLst/>
              <a:rect r="r" b="b" t="t" l="l"/>
              <a:pathLst>
                <a:path h="5353170" w="5179138">
                  <a:moveTo>
                    <a:pt x="0" y="5298560"/>
                  </a:moveTo>
                  <a:lnTo>
                    <a:pt x="0" y="5353170"/>
                  </a:lnTo>
                  <a:lnTo>
                    <a:pt x="5179138" y="5353170"/>
                  </a:lnTo>
                  <a:lnTo>
                    <a:pt x="5179138" y="0"/>
                  </a:lnTo>
                  <a:lnTo>
                    <a:pt x="5124528" y="0"/>
                  </a:lnTo>
                  <a:lnTo>
                    <a:pt x="5124528" y="5298560"/>
                  </a:lnTo>
                  <a:close/>
                </a:path>
              </a:pathLst>
            </a:custGeom>
            <a:solidFill>
              <a:srgbClr val="A1EFE7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7310" y="67310"/>
              <a:ext cx="5204538" cy="5378570"/>
            </a:xfrm>
            <a:custGeom>
              <a:avLst/>
              <a:gdLst/>
              <a:ahLst/>
              <a:cxnLst/>
              <a:rect r="r" b="b" t="t" l="l"/>
              <a:pathLst>
                <a:path h="5378570" w="5204538">
                  <a:moveTo>
                    <a:pt x="5137228" y="0"/>
                  </a:moveTo>
                  <a:lnTo>
                    <a:pt x="5137228" y="12700"/>
                  </a:lnTo>
                  <a:lnTo>
                    <a:pt x="5191838" y="12700"/>
                  </a:lnTo>
                  <a:lnTo>
                    <a:pt x="5191838" y="5365870"/>
                  </a:lnTo>
                  <a:lnTo>
                    <a:pt x="12700" y="5365870"/>
                  </a:lnTo>
                  <a:lnTo>
                    <a:pt x="12700" y="5311260"/>
                  </a:lnTo>
                  <a:lnTo>
                    <a:pt x="0" y="5311260"/>
                  </a:lnTo>
                  <a:lnTo>
                    <a:pt x="0" y="5378570"/>
                  </a:lnTo>
                  <a:lnTo>
                    <a:pt x="5204538" y="5378570"/>
                  </a:lnTo>
                  <a:lnTo>
                    <a:pt x="520453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5179138" cy="5353170"/>
            </a:xfrm>
            <a:custGeom>
              <a:avLst/>
              <a:gdLst/>
              <a:ahLst/>
              <a:cxnLst/>
              <a:rect r="r" b="b" t="t" l="l"/>
              <a:pathLst>
                <a:path h="5353170" w="5179138">
                  <a:moveTo>
                    <a:pt x="0" y="0"/>
                  </a:moveTo>
                  <a:lnTo>
                    <a:pt x="5179138" y="0"/>
                  </a:lnTo>
                  <a:lnTo>
                    <a:pt x="5179138" y="5353170"/>
                  </a:lnTo>
                  <a:lnTo>
                    <a:pt x="0" y="535317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204538" cy="5378570"/>
            </a:xfrm>
            <a:custGeom>
              <a:avLst/>
              <a:gdLst/>
              <a:ahLst/>
              <a:cxnLst/>
              <a:rect r="r" b="b" t="t" l="l"/>
              <a:pathLst>
                <a:path h="5378570" w="5204538">
                  <a:moveTo>
                    <a:pt x="80010" y="5378570"/>
                  </a:moveTo>
                  <a:lnTo>
                    <a:pt x="5204538" y="5378570"/>
                  </a:lnTo>
                  <a:lnTo>
                    <a:pt x="5204538" y="80010"/>
                  </a:lnTo>
                  <a:lnTo>
                    <a:pt x="5204538" y="67310"/>
                  </a:lnTo>
                  <a:lnTo>
                    <a:pt x="5204538" y="0"/>
                  </a:lnTo>
                  <a:lnTo>
                    <a:pt x="0" y="0"/>
                  </a:lnTo>
                  <a:lnTo>
                    <a:pt x="0" y="5378570"/>
                  </a:lnTo>
                  <a:lnTo>
                    <a:pt x="67310" y="5378570"/>
                  </a:lnTo>
                  <a:lnTo>
                    <a:pt x="80010" y="5378570"/>
                  </a:lnTo>
                  <a:close/>
                  <a:moveTo>
                    <a:pt x="12700" y="12700"/>
                  </a:moveTo>
                  <a:lnTo>
                    <a:pt x="5191838" y="12700"/>
                  </a:lnTo>
                  <a:lnTo>
                    <a:pt x="5191838" y="5365870"/>
                  </a:lnTo>
                  <a:lnTo>
                    <a:pt x="12700" y="536587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39231" y="4641972"/>
            <a:ext cx="8123909" cy="5132642"/>
            <a:chOff x="0" y="0"/>
            <a:chExt cx="5380000" cy="33990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80010" y="80010"/>
              <a:ext cx="5287290" cy="3306345"/>
            </a:xfrm>
            <a:custGeom>
              <a:avLst/>
              <a:gdLst/>
              <a:ahLst/>
              <a:cxnLst/>
              <a:rect r="r" b="b" t="t" l="l"/>
              <a:pathLst>
                <a:path h="3306345" w="5287290">
                  <a:moveTo>
                    <a:pt x="0" y="3251735"/>
                  </a:moveTo>
                  <a:lnTo>
                    <a:pt x="0" y="3306345"/>
                  </a:lnTo>
                  <a:lnTo>
                    <a:pt x="5287290" y="3306345"/>
                  </a:lnTo>
                  <a:lnTo>
                    <a:pt x="5287290" y="0"/>
                  </a:lnTo>
                  <a:lnTo>
                    <a:pt x="5232680" y="0"/>
                  </a:lnTo>
                  <a:lnTo>
                    <a:pt x="5232680" y="3251735"/>
                  </a:lnTo>
                  <a:close/>
                </a:path>
              </a:pathLst>
            </a:custGeom>
            <a:solidFill>
              <a:srgbClr val="A1EFE7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7310" y="67310"/>
              <a:ext cx="5312690" cy="3331745"/>
            </a:xfrm>
            <a:custGeom>
              <a:avLst/>
              <a:gdLst/>
              <a:ahLst/>
              <a:cxnLst/>
              <a:rect r="r" b="b" t="t" l="l"/>
              <a:pathLst>
                <a:path h="3331745" w="5312690">
                  <a:moveTo>
                    <a:pt x="5245380" y="0"/>
                  </a:moveTo>
                  <a:lnTo>
                    <a:pt x="5245380" y="12700"/>
                  </a:lnTo>
                  <a:lnTo>
                    <a:pt x="5299990" y="12700"/>
                  </a:lnTo>
                  <a:lnTo>
                    <a:pt x="5299990" y="3319045"/>
                  </a:lnTo>
                  <a:lnTo>
                    <a:pt x="12700" y="3319045"/>
                  </a:lnTo>
                  <a:lnTo>
                    <a:pt x="12700" y="3264435"/>
                  </a:lnTo>
                  <a:lnTo>
                    <a:pt x="0" y="3264435"/>
                  </a:lnTo>
                  <a:lnTo>
                    <a:pt x="0" y="3331745"/>
                  </a:lnTo>
                  <a:lnTo>
                    <a:pt x="5312690" y="3331745"/>
                  </a:lnTo>
                  <a:lnTo>
                    <a:pt x="531269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5287290" cy="3306345"/>
            </a:xfrm>
            <a:custGeom>
              <a:avLst/>
              <a:gdLst/>
              <a:ahLst/>
              <a:cxnLst/>
              <a:rect r="r" b="b" t="t" l="l"/>
              <a:pathLst>
                <a:path h="3306345" w="5287290">
                  <a:moveTo>
                    <a:pt x="0" y="0"/>
                  </a:moveTo>
                  <a:lnTo>
                    <a:pt x="5287290" y="0"/>
                  </a:lnTo>
                  <a:lnTo>
                    <a:pt x="5287290" y="3306345"/>
                  </a:lnTo>
                  <a:lnTo>
                    <a:pt x="0" y="33063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312690" cy="3331745"/>
            </a:xfrm>
            <a:custGeom>
              <a:avLst/>
              <a:gdLst/>
              <a:ahLst/>
              <a:cxnLst/>
              <a:rect r="r" b="b" t="t" l="l"/>
              <a:pathLst>
                <a:path h="3331745" w="5312690">
                  <a:moveTo>
                    <a:pt x="80010" y="3331745"/>
                  </a:moveTo>
                  <a:lnTo>
                    <a:pt x="5312690" y="3331745"/>
                  </a:lnTo>
                  <a:lnTo>
                    <a:pt x="5312690" y="80010"/>
                  </a:lnTo>
                  <a:lnTo>
                    <a:pt x="5312690" y="67310"/>
                  </a:lnTo>
                  <a:lnTo>
                    <a:pt x="5312690" y="0"/>
                  </a:lnTo>
                  <a:lnTo>
                    <a:pt x="0" y="0"/>
                  </a:lnTo>
                  <a:lnTo>
                    <a:pt x="0" y="3331745"/>
                  </a:lnTo>
                  <a:lnTo>
                    <a:pt x="67310" y="3331745"/>
                  </a:lnTo>
                  <a:lnTo>
                    <a:pt x="80010" y="3331745"/>
                  </a:lnTo>
                  <a:close/>
                  <a:moveTo>
                    <a:pt x="12700" y="12700"/>
                  </a:moveTo>
                  <a:lnTo>
                    <a:pt x="5299990" y="12700"/>
                  </a:lnTo>
                  <a:lnTo>
                    <a:pt x="5299990" y="3319045"/>
                  </a:lnTo>
                  <a:lnTo>
                    <a:pt x="12700" y="331904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939231" y="1551226"/>
            <a:ext cx="8123909" cy="2699367"/>
            <a:chOff x="0" y="0"/>
            <a:chExt cx="5380000" cy="178763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80010" y="80010"/>
              <a:ext cx="5287290" cy="1694926"/>
            </a:xfrm>
            <a:custGeom>
              <a:avLst/>
              <a:gdLst/>
              <a:ahLst/>
              <a:cxnLst/>
              <a:rect r="r" b="b" t="t" l="l"/>
              <a:pathLst>
                <a:path h="1694926" w="5287290">
                  <a:moveTo>
                    <a:pt x="0" y="1640316"/>
                  </a:moveTo>
                  <a:lnTo>
                    <a:pt x="0" y="1694926"/>
                  </a:lnTo>
                  <a:lnTo>
                    <a:pt x="5287290" y="1694926"/>
                  </a:lnTo>
                  <a:lnTo>
                    <a:pt x="5287290" y="0"/>
                  </a:lnTo>
                  <a:lnTo>
                    <a:pt x="5232680" y="0"/>
                  </a:lnTo>
                  <a:lnTo>
                    <a:pt x="5232680" y="1640316"/>
                  </a:lnTo>
                  <a:close/>
                </a:path>
              </a:pathLst>
            </a:custGeom>
            <a:solidFill>
              <a:srgbClr val="A1EFE7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67310" y="67310"/>
              <a:ext cx="5312690" cy="1720326"/>
            </a:xfrm>
            <a:custGeom>
              <a:avLst/>
              <a:gdLst/>
              <a:ahLst/>
              <a:cxnLst/>
              <a:rect r="r" b="b" t="t" l="l"/>
              <a:pathLst>
                <a:path h="1720326" w="5312690">
                  <a:moveTo>
                    <a:pt x="5245380" y="0"/>
                  </a:moveTo>
                  <a:lnTo>
                    <a:pt x="5245380" y="12700"/>
                  </a:lnTo>
                  <a:lnTo>
                    <a:pt x="5299990" y="12700"/>
                  </a:lnTo>
                  <a:lnTo>
                    <a:pt x="5299990" y="1707626"/>
                  </a:lnTo>
                  <a:lnTo>
                    <a:pt x="12700" y="1707626"/>
                  </a:lnTo>
                  <a:lnTo>
                    <a:pt x="12700" y="1653016"/>
                  </a:lnTo>
                  <a:lnTo>
                    <a:pt x="0" y="1653016"/>
                  </a:lnTo>
                  <a:lnTo>
                    <a:pt x="0" y="1720326"/>
                  </a:lnTo>
                  <a:lnTo>
                    <a:pt x="5312690" y="1720326"/>
                  </a:lnTo>
                  <a:lnTo>
                    <a:pt x="531269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2700" y="12700"/>
              <a:ext cx="5287290" cy="1694926"/>
            </a:xfrm>
            <a:custGeom>
              <a:avLst/>
              <a:gdLst/>
              <a:ahLst/>
              <a:cxnLst/>
              <a:rect r="r" b="b" t="t" l="l"/>
              <a:pathLst>
                <a:path h="1694926" w="5287290">
                  <a:moveTo>
                    <a:pt x="0" y="0"/>
                  </a:moveTo>
                  <a:lnTo>
                    <a:pt x="5287290" y="0"/>
                  </a:lnTo>
                  <a:lnTo>
                    <a:pt x="5287290" y="1694926"/>
                  </a:lnTo>
                  <a:lnTo>
                    <a:pt x="0" y="16949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312690" cy="1720326"/>
            </a:xfrm>
            <a:custGeom>
              <a:avLst/>
              <a:gdLst/>
              <a:ahLst/>
              <a:cxnLst/>
              <a:rect r="r" b="b" t="t" l="l"/>
              <a:pathLst>
                <a:path h="1720326" w="5312690">
                  <a:moveTo>
                    <a:pt x="80010" y="1720326"/>
                  </a:moveTo>
                  <a:lnTo>
                    <a:pt x="5312690" y="1720326"/>
                  </a:lnTo>
                  <a:lnTo>
                    <a:pt x="5312690" y="80010"/>
                  </a:lnTo>
                  <a:lnTo>
                    <a:pt x="5312690" y="67310"/>
                  </a:lnTo>
                  <a:lnTo>
                    <a:pt x="5312690" y="0"/>
                  </a:lnTo>
                  <a:lnTo>
                    <a:pt x="0" y="0"/>
                  </a:lnTo>
                  <a:lnTo>
                    <a:pt x="0" y="1720326"/>
                  </a:lnTo>
                  <a:lnTo>
                    <a:pt x="67310" y="1720326"/>
                  </a:lnTo>
                  <a:lnTo>
                    <a:pt x="80010" y="1720326"/>
                  </a:lnTo>
                  <a:close/>
                  <a:moveTo>
                    <a:pt x="12700" y="12700"/>
                  </a:moveTo>
                  <a:lnTo>
                    <a:pt x="5299990" y="12700"/>
                  </a:lnTo>
                  <a:lnTo>
                    <a:pt x="5299990" y="1707626"/>
                  </a:lnTo>
                  <a:lnTo>
                    <a:pt x="12700" y="170762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9440785" y="2538799"/>
            <a:ext cx="7583508" cy="6325754"/>
          </a:xfrm>
          <a:custGeom>
            <a:avLst/>
            <a:gdLst/>
            <a:ahLst/>
            <a:cxnLst/>
            <a:rect r="r" b="b" t="t" l="l"/>
            <a:pathLst>
              <a:path h="6325754" w="7583508">
                <a:moveTo>
                  <a:pt x="0" y="0"/>
                </a:moveTo>
                <a:lnTo>
                  <a:pt x="7583509" y="0"/>
                </a:lnTo>
                <a:lnTo>
                  <a:pt x="7583509" y="6325754"/>
                </a:lnTo>
                <a:lnTo>
                  <a:pt x="0" y="6325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564" t="0" r="-10765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430298" y="2312226"/>
            <a:ext cx="7181414" cy="926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36"/>
              </a:lnSpc>
            </a:pPr>
            <a:r>
              <a:rPr lang="en-US" b="true" sz="5600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İlişki Geliştirme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39231" y="4971582"/>
            <a:ext cx="7765035" cy="5133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77234" indent="-388617" lvl="1">
              <a:lnSpc>
                <a:spcPts val="431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Duygularını uygun şekilde ifade edebilmek</a:t>
            </a:r>
          </a:p>
          <a:p>
            <a:pPr algn="ctr" marL="777234" indent="-388617" lvl="1">
              <a:lnSpc>
                <a:spcPts val="431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İlişkilerini başlatma ve geliştirme</a:t>
            </a:r>
          </a:p>
          <a:p>
            <a:pPr algn="ctr" marL="777234" indent="-388617" lvl="1">
              <a:lnSpc>
                <a:spcPts val="431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Açık bir şekilde iletişim kurmak</a:t>
            </a:r>
          </a:p>
          <a:p>
            <a:pPr algn="ctr" marL="777234" indent="-388617" lvl="1">
              <a:lnSpc>
                <a:spcPts val="431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İş birliği kurma ve sürdürmek</a:t>
            </a:r>
          </a:p>
          <a:p>
            <a:pPr algn="ctr" marL="777234" indent="-388617" lvl="1">
              <a:lnSpc>
                <a:spcPts val="431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Atılgan ve liderlik becerilerini geliştirmek</a:t>
            </a:r>
          </a:p>
          <a:p>
            <a:pPr algn="ctr" marL="777234" indent="-388617" lvl="1">
              <a:lnSpc>
                <a:spcPts val="431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Çatışma yönetme</a:t>
            </a:r>
          </a:p>
          <a:p>
            <a:pPr algn="ctr">
              <a:lnSpc>
                <a:spcPts val="598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4293" t="-1389" r="-14293" b="-138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36051" y="-837703"/>
            <a:ext cx="18586525" cy="12252852"/>
            <a:chOff x="0" y="0"/>
            <a:chExt cx="24782033" cy="16337136"/>
          </a:xfrm>
        </p:grpSpPr>
        <p:grpSp>
          <p:nvGrpSpPr>
            <p:cNvPr name="Group 4" id="4"/>
            <p:cNvGrpSpPr/>
            <p:nvPr/>
          </p:nvGrpSpPr>
          <p:grpSpPr>
            <a:xfrm rot="-5400000">
              <a:off x="4758185" y="-4758185"/>
              <a:ext cx="15265663" cy="24782033"/>
              <a:chOff x="0" y="0"/>
              <a:chExt cx="3290570" cy="320421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6750569" cy="9906344"/>
              </a:xfrm>
              <a:custGeom>
                <a:avLst/>
                <a:gdLst/>
                <a:ahLst/>
                <a:cxnLst/>
                <a:rect r="r" b="b" t="t" l="l"/>
                <a:pathLst>
                  <a:path h="9906344" w="6750569">
                    <a:moveTo>
                      <a:pt x="6750569" y="34774"/>
                    </a:moveTo>
                    <a:lnTo>
                      <a:pt x="0" y="34774"/>
                    </a:lnTo>
                    <a:lnTo>
                      <a:pt x="0" y="0"/>
                    </a:lnTo>
                    <a:lnTo>
                      <a:pt x="6750569" y="0"/>
                    </a:lnTo>
                    <a:lnTo>
                      <a:pt x="6750569" y="34774"/>
                    </a:lnTo>
                    <a:close/>
                    <a:moveTo>
                      <a:pt x="6750569" y="1095392"/>
                    </a:moveTo>
                    <a:lnTo>
                      <a:pt x="0" y="1095392"/>
                    </a:lnTo>
                    <a:lnTo>
                      <a:pt x="0" y="1130166"/>
                    </a:lnTo>
                    <a:lnTo>
                      <a:pt x="6750569" y="1130166"/>
                    </a:lnTo>
                    <a:lnTo>
                      <a:pt x="6750569" y="1095392"/>
                    </a:lnTo>
                    <a:close/>
                    <a:moveTo>
                      <a:pt x="6750569" y="2195131"/>
                    </a:moveTo>
                    <a:lnTo>
                      <a:pt x="0" y="2195131"/>
                    </a:lnTo>
                    <a:lnTo>
                      <a:pt x="0" y="2229905"/>
                    </a:lnTo>
                    <a:lnTo>
                      <a:pt x="6750569" y="2229905"/>
                    </a:lnTo>
                    <a:lnTo>
                      <a:pt x="6750569" y="2195131"/>
                    </a:lnTo>
                    <a:close/>
                    <a:moveTo>
                      <a:pt x="6750569" y="3290523"/>
                    </a:moveTo>
                    <a:lnTo>
                      <a:pt x="0" y="3290523"/>
                    </a:lnTo>
                    <a:lnTo>
                      <a:pt x="0" y="3325297"/>
                    </a:lnTo>
                    <a:lnTo>
                      <a:pt x="6750569" y="3325297"/>
                    </a:lnTo>
                    <a:lnTo>
                      <a:pt x="6750569" y="3290523"/>
                    </a:lnTo>
                    <a:close/>
                    <a:moveTo>
                      <a:pt x="6750569" y="4385915"/>
                    </a:moveTo>
                    <a:lnTo>
                      <a:pt x="0" y="4385915"/>
                    </a:lnTo>
                    <a:lnTo>
                      <a:pt x="0" y="4420690"/>
                    </a:lnTo>
                    <a:lnTo>
                      <a:pt x="6750569" y="4420690"/>
                    </a:lnTo>
                    <a:lnTo>
                      <a:pt x="6750569" y="4385915"/>
                    </a:lnTo>
                    <a:close/>
                    <a:moveTo>
                      <a:pt x="6750569" y="5481307"/>
                    </a:moveTo>
                    <a:lnTo>
                      <a:pt x="0" y="5481307"/>
                    </a:lnTo>
                    <a:lnTo>
                      <a:pt x="0" y="5516082"/>
                    </a:lnTo>
                    <a:lnTo>
                      <a:pt x="6750569" y="5516082"/>
                    </a:lnTo>
                    <a:lnTo>
                      <a:pt x="6750569" y="5481307"/>
                    </a:lnTo>
                    <a:close/>
                    <a:moveTo>
                      <a:pt x="6750569" y="6581046"/>
                    </a:moveTo>
                    <a:lnTo>
                      <a:pt x="0" y="6581046"/>
                    </a:lnTo>
                    <a:lnTo>
                      <a:pt x="0" y="6615820"/>
                    </a:lnTo>
                    <a:lnTo>
                      <a:pt x="6750569" y="6615820"/>
                    </a:lnTo>
                    <a:lnTo>
                      <a:pt x="6750569" y="6581046"/>
                    </a:lnTo>
                    <a:close/>
                    <a:moveTo>
                      <a:pt x="6750569" y="7676438"/>
                    </a:moveTo>
                    <a:lnTo>
                      <a:pt x="0" y="7676438"/>
                    </a:lnTo>
                    <a:lnTo>
                      <a:pt x="0" y="7711213"/>
                    </a:lnTo>
                    <a:lnTo>
                      <a:pt x="6750569" y="7711213"/>
                    </a:lnTo>
                    <a:lnTo>
                      <a:pt x="6750569" y="7676438"/>
                    </a:lnTo>
                    <a:close/>
                    <a:moveTo>
                      <a:pt x="6750569" y="8771830"/>
                    </a:moveTo>
                    <a:lnTo>
                      <a:pt x="0" y="8771830"/>
                    </a:lnTo>
                    <a:lnTo>
                      <a:pt x="0" y="8806605"/>
                    </a:lnTo>
                    <a:lnTo>
                      <a:pt x="6750569" y="8806605"/>
                    </a:lnTo>
                    <a:lnTo>
                      <a:pt x="6750569" y="8771830"/>
                    </a:lnTo>
                    <a:close/>
                    <a:moveTo>
                      <a:pt x="6750569" y="9871570"/>
                    </a:moveTo>
                    <a:lnTo>
                      <a:pt x="0" y="9871570"/>
                    </a:lnTo>
                    <a:lnTo>
                      <a:pt x="0" y="9906344"/>
                    </a:lnTo>
                    <a:lnTo>
                      <a:pt x="6750569" y="9906344"/>
                    </a:lnTo>
                    <a:lnTo>
                      <a:pt x="6750569" y="9871570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-10800000">
              <a:off x="88900" y="1729900"/>
              <a:ext cx="24693133" cy="14607236"/>
              <a:chOff x="0" y="0"/>
              <a:chExt cx="3290570" cy="320421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0919454" cy="5837825"/>
              </a:xfrm>
              <a:custGeom>
                <a:avLst/>
                <a:gdLst/>
                <a:ahLst/>
                <a:cxnLst/>
                <a:rect r="r" b="b" t="t" l="l"/>
                <a:pathLst>
                  <a:path h="5837825" w="10919454">
                    <a:moveTo>
                      <a:pt x="10919454" y="20493"/>
                    </a:moveTo>
                    <a:lnTo>
                      <a:pt x="0" y="20493"/>
                    </a:lnTo>
                    <a:lnTo>
                      <a:pt x="0" y="0"/>
                    </a:lnTo>
                    <a:lnTo>
                      <a:pt x="10919454" y="0"/>
                    </a:lnTo>
                    <a:lnTo>
                      <a:pt x="10919454" y="20493"/>
                    </a:lnTo>
                    <a:close/>
                    <a:moveTo>
                      <a:pt x="10919454" y="645516"/>
                    </a:moveTo>
                    <a:lnTo>
                      <a:pt x="0" y="645516"/>
                    </a:lnTo>
                    <a:lnTo>
                      <a:pt x="0" y="666009"/>
                    </a:lnTo>
                    <a:lnTo>
                      <a:pt x="10919454" y="666009"/>
                    </a:lnTo>
                    <a:lnTo>
                      <a:pt x="10919454" y="645516"/>
                    </a:lnTo>
                    <a:close/>
                    <a:moveTo>
                      <a:pt x="10919454" y="1293594"/>
                    </a:moveTo>
                    <a:lnTo>
                      <a:pt x="0" y="1293594"/>
                    </a:lnTo>
                    <a:lnTo>
                      <a:pt x="0" y="1314087"/>
                    </a:lnTo>
                    <a:lnTo>
                      <a:pt x="10919454" y="1314087"/>
                    </a:lnTo>
                    <a:lnTo>
                      <a:pt x="10919454" y="1293594"/>
                    </a:lnTo>
                    <a:close/>
                    <a:moveTo>
                      <a:pt x="10919454" y="1939111"/>
                    </a:moveTo>
                    <a:lnTo>
                      <a:pt x="0" y="1939111"/>
                    </a:lnTo>
                    <a:lnTo>
                      <a:pt x="0" y="1959603"/>
                    </a:lnTo>
                    <a:lnTo>
                      <a:pt x="10919454" y="1959603"/>
                    </a:lnTo>
                    <a:lnTo>
                      <a:pt x="10919454" y="1939111"/>
                    </a:lnTo>
                    <a:close/>
                    <a:moveTo>
                      <a:pt x="10919454" y="2584627"/>
                    </a:moveTo>
                    <a:lnTo>
                      <a:pt x="0" y="2584627"/>
                    </a:lnTo>
                    <a:lnTo>
                      <a:pt x="0" y="2605120"/>
                    </a:lnTo>
                    <a:lnTo>
                      <a:pt x="10919454" y="2605120"/>
                    </a:lnTo>
                    <a:lnTo>
                      <a:pt x="10919454" y="2584627"/>
                    </a:lnTo>
                    <a:close/>
                    <a:moveTo>
                      <a:pt x="10919454" y="3230144"/>
                    </a:moveTo>
                    <a:lnTo>
                      <a:pt x="0" y="3230144"/>
                    </a:lnTo>
                    <a:lnTo>
                      <a:pt x="0" y="3250636"/>
                    </a:lnTo>
                    <a:lnTo>
                      <a:pt x="10919454" y="3250636"/>
                    </a:lnTo>
                    <a:lnTo>
                      <a:pt x="10919454" y="3230144"/>
                    </a:lnTo>
                    <a:close/>
                    <a:moveTo>
                      <a:pt x="10919454" y="3878221"/>
                    </a:moveTo>
                    <a:lnTo>
                      <a:pt x="0" y="3878221"/>
                    </a:lnTo>
                    <a:lnTo>
                      <a:pt x="0" y="3898714"/>
                    </a:lnTo>
                    <a:lnTo>
                      <a:pt x="10919454" y="3898714"/>
                    </a:lnTo>
                    <a:lnTo>
                      <a:pt x="10919454" y="3878221"/>
                    </a:lnTo>
                    <a:close/>
                    <a:moveTo>
                      <a:pt x="10919454" y="4523738"/>
                    </a:moveTo>
                    <a:lnTo>
                      <a:pt x="0" y="4523738"/>
                    </a:lnTo>
                    <a:lnTo>
                      <a:pt x="0" y="4544231"/>
                    </a:lnTo>
                    <a:lnTo>
                      <a:pt x="10919454" y="4544231"/>
                    </a:lnTo>
                    <a:lnTo>
                      <a:pt x="10919454" y="4523738"/>
                    </a:lnTo>
                    <a:close/>
                    <a:moveTo>
                      <a:pt x="10919454" y="5169255"/>
                    </a:moveTo>
                    <a:lnTo>
                      <a:pt x="0" y="5169255"/>
                    </a:lnTo>
                    <a:lnTo>
                      <a:pt x="0" y="5189747"/>
                    </a:lnTo>
                    <a:lnTo>
                      <a:pt x="10919454" y="5189747"/>
                    </a:lnTo>
                    <a:lnTo>
                      <a:pt x="10919454" y="5169255"/>
                    </a:lnTo>
                    <a:close/>
                    <a:moveTo>
                      <a:pt x="10919454" y="5817333"/>
                    </a:moveTo>
                    <a:lnTo>
                      <a:pt x="0" y="5817333"/>
                    </a:lnTo>
                    <a:lnTo>
                      <a:pt x="0" y="5837825"/>
                    </a:lnTo>
                    <a:lnTo>
                      <a:pt x="10919454" y="5837825"/>
                    </a:lnTo>
                    <a:lnTo>
                      <a:pt x="10919454" y="5817333"/>
                    </a:lnTo>
                    <a:close/>
                  </a:path>
                </a:pathLst>
              </a:custGeom>
              <a:solidFill>
                <a:srgbClr val="000000">
                  <a:alpha val="14902"/>
                </a:srgbClr>
              </a:solidFill>
            </p:spPr>
          </p:sp>
        </p:grpSp>
      </p:grpSp>
      <p:grpSp>
        <p:nvGrpSpPr>
          <p:cNvPr name="Group 8" id="8"/>
          <p:cNvGrpSpPr/>
          <p:nvPr/>
        </p:nvGrpSpPr>
        <p:grpSpPr>
          <a:xfrm rot="0">
            <a:off x="9298704" y="1551226"/>
            <a:ext cx="7960596" cy="8223388"/>
            <a:chOff x="0" y="0"/>
            <a:chExt cx="5271848" cy="54458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80010" y="80010"/>
              <a:ext cx="5179138" cy="5353170"/>
            </a:xfrm>
            <a:custGeom>
              <a:avLst/>
              <a:gdLst/>
              <a:ahLst/>
              <a:cxnLst/>
              <a:rect r="r" b="b" t="t" l="l"/>
              <a:pathLst>
                <a:path h="5353170" w="5179138">
                  <a:moveTo>
                    <a:pt x="0" y="5298560"/>
                  </a:moveTo>
                  <a:lnTo>
                    <a:pt x="0" y="5353170"/>
                  </a:lnTo>
                  <a:lnTo>
                    <a:pt x="5179138" y="5353170"/>
                  </a:lnTo>
                  <a:lnTo>
                    <a:pt x="5179138" y="0"/>
                  </a:lnTo>
                  <a:lnTo>
                    <a:pt x="5124528" y="0"/>
                  </a:lnTo>
                  <a:lnTo>
                    <a:pt x="5124528" y="5298560"/>
                  </a:lnTo>
                  <a:close/>
                </a:path>
              </a:pathLst>
            </a:custGeom>
            <a:solidFill>
              <a:srgbClr val="A1EFE7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7310" y="67310"/>
              <a:ext cx="5204538" cy="5378570"/>
            </a:xfrm>
            <a:custGeom>
              <a:avLst/>
              <a:gdLst/>
              <a:ahLst/>
              <a:cxnLst/>
              <a:rect r="r" b="b" t="t" l="l"/>
              <a:pathLst>
                <a:path h="5378570" w="5204538">
                  <a:moveTo>
                    <a:pt x="5137228" y="0"/>
                  </a:moveTo>
                  <a:lnTo>
                    <a:pt x="5137228" y="12700"/>
                  </a:lnTo>
                  <a:lnTo>
                    <a:pt x="5191838" y="12700"/>
                  </a:lnTo>
                  <a:lnTo>
                    <a:pt x="5191838" y="5365870"/>
                  </a:lnTo>
                  <a:lnTo>
                    <a:pt x="12700" y="5365870"/>
                  </a:lnTo>
                  <a:lnTo>
                    <a:pt x="12700" y="5311260"/>
                  </a:lnTo>
                  <a:lnTo>
                    <a:pt x="0" y="5311260"/>
                  </a:lnTo>
                  <a:lnTo>
                    <a:pt x="0" y="5378570"/>
                  </a:lnTo>
                  <a:lnTo>
                    <a:pt x="5204538" y="5378570"/>
                  </a:lnTo>
                  <a:lnTo>
                    <a:pt x="520453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5179138" cy="5353170"/>
            </a:xfrm>
            <a:custGeom>
              <a:avLst/>
              <a:gdLst/>
              <a:ahLst/>
              <a:cxnLst/>
              <a:rect r="r" b="b" t="t" l="l"/>
              <a:pathLst>
                <a:path h="5353170" w="5179138">
                  <a:moveTo>
                    <a:pt x="0" y="0"/>
                  </a:moveTo>
                  <a:lnTo>
                    <a:pt x="5179138" y="0"/>
                  </a:lnTo>
                  <a:lnTo>
                    <a:pt x="5179138" y="5353170"/>
                  </a:lnTo>
                  <a:lnTo>
                    <a:pt x="0" y="535317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204538" cy="5378570"/>
            </a:xfrm>
            <a:custGeom>
              <a:avLst/>
              <a:gdLst/>
              <a:ahLst/>
              <a:cxnLst/>
              <a:rect r="r" b="b" t="t" l="l"/>
              <a:pathLst>
                <a:path h="5378570" w="5204538">
                  <a:moveTo>
                    <a:pt x="80010" y="5378570"/>
                  </a:moveTo>
                  <a:lnTo>
                    <a:pt x="5204538" y="5378570"/>
                  </a:lnTo>
                  <a:lnTo>
                    <a:pt x="5204538" y="80010"/>
                  </a:lnTo>
                  <a:lnTo>
                    <a:pt x="5204538" y="67310"/>
                  </a:lnTo>
                  <a:lnTo>
                    <a:pt x="5204538" y="0"/>
                  </a:lnTo>
                  <a:lnTo>
                    <a:pt x="0" y="0"/>
                  </a:lnTo>
                  <a:lnTo>
                    <a:pt x="0" y="5378570"/>
                  </a:lnTo>
                  <a:lnTo>
                    <a:pt x="67310" y="5378570"/>
                  </a:lnTo>
                  <a:lnTo>
                    <a:pt x="80010" y="5378570"/>
                  </a:lnTo>
                  <a:close/>
                  <a:moveTo>
                    <a:pt x="12700" y="12700"/>
                  </a:moveTo>
                  <a:lnTo>
                    <a:pt x="5191838" y="12700"/>
                  </a:lnTo>
                  <a:lnTo>
                    <a:pt x="5191838" y="5365870"/>
                  </a:lnTo>
                  <a:lnTo>
                    <a:pt x="12700" y="536587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39231" y="4641972"/>
            <a:ext cx="8123909" cy="5132642"/>
            <a:chOff x="0" y="0"/>
            <a:chExt cx="5380000" cy="339905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80010" y="80010"/>
              <a:ext cx="5287290" cy="3306345"/>
            </a:xfrm>
            <a:custGeom>
              <a:avLst/>
              <a:gdLst/>
              <a:ahLst/>
              <a:cxnLst/>
              <a:rect r="r" b="b" t="t" l="l"/>
              <a:pathLst>
                <a:path h="3306345" w="5287290">
                  <a:moveTo>
                    <a:pt x="0" y="3251735"/>
                  </a:moveTo>
                  <a:lnTo>
                    <a:pt x="0" y="3306345"/>
                  </a:lnTo>
                  <a:lnTo>
                    <a:pt x="5287290" y="3306345"/>
                  </a:lnTo>
                  <a:lnTo>
                    <a:pt x="5287290" y="0"/>
                  </a:lnTo>
                  <a:lnTo>
                    <a:pt x="5232680" y="0"/>
                  </a:lnTo>
                  <a:lnTo>
                    <a:pt x="5232680" y="3251735"/>
                  </a:lnTo>
                  <a:close/>
                </a:path>
              </a:pathLst>
            </a:custGeom>
            <a:solidFill>
              <a:srgbClr val="A1EFE7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7310" y="67310"/>
              <a:ext cx="5312690" cy="3331745"/>
            </a:xfrm>
            <a:custGeom>
              <a:avLst/>
              <a:gdLst/>
              <a:ahLst/>
              <a:cxnLst/>
              <a:rect r="r" b="b" t="t" l="l"/>
              <a:pathLst>
                <a:path h="3331745" w="5312690">
                  <a:moveTo>
                    <a:pt x="5245380" y="0"/>
                  </a:moveTo>
                  <a:lnTo>
                    <a:pt x="5245380" y="12700"/>
                  </a:lnTo>
                  <a:lnTo>
                    <a:pt x="5299990" y="12700"/>
                  </a:lnTo>
                  <a:lnTo>
                    <a:pt x="5299990" y="3319045"/>
                  </a:lnTo>
                  <a:lnTo>
                    <a:pt x="12700" y="3319045"/>
                  </a:lnTo>
                  <a:lnTo>
                    <a:pt x="12700" y="3264435"/>
                  </a:lnTo>
                  <a:lnTo>
                    <a:pt x="0" y="3264435"/>
                  </a:lnTo>
                  <a:lnTo>
                    <a:pt x="0" y="3331745"/>
                  </a:lnTo>
                  <a:lnTo>
                    <a:pt x="5312690" y="3331745"/>
                  </a:lnTo>
                  <a:lnTo>
                    <a:pt x="531269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2700" y="12700"/>
              <a:ext cx="5287290" cy="3306345"/>
            </a:xfrm>
            <a:custGeom>
              <a:avLst/>
              <a:gdLst/>
              <a:ahLst/>
              <a:cxnLst/>
              <a:rect r="r" b="b" t="t" l="l"/>
              <a:pathLst>
                <a:path h="3306345" w="5287290">
                  <a:moveTo>
                    <a:pt x="0" y="0"/>
                  </a:moveTo>
                  <a:lnTo>
                    <a:pt x="5287290" y="0"/>
                  </a:lnTo>
                  <a:lnTo>
                    <a:pt x="5287290" y="3306345"/>
                  </a:lnTo>
                  <a:lnTo>
                    <a:pt x="0" y="33063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312690" cy="3331745"/>
            </a:xfrm>
            <a:custGeom>
              <a:avLst/>
              <a:gdLst/>
              <a:ahLst/>
              <a:cxnLst/>
              <a:rect r="r" b="b" t="t" l="l"/>
              <a:pathLst>
                <a:path h="3331745" w="5312690">
                  <a:moveTo>
                    <a:pt x="80010" y="3331745"/>
                  </a:moveTo>
                  <a:lnTo>
                    <a:pt x="5312690" y="3331745"/>
                  </a:lnTo>
                  <a:lnTo>
                    <a:pt x="5312690" y="80010"/>
                  </a:lnTo>
                  <a:lnTo>
                    <a:pt x="5312690" y="67310"/>
                  </a:lnTo>
                  <a:lnTo>
                    <a:pt x="5312690" y="0"/>
                  </a:lnTo>
                  <a:lnTo>
                    <a:pt x="0" y="0"/>
                  </a:lnTo>
                  <a:lnTo>
                    <a:pt x="0" y="3331745"/>
                  </a:lnTo>
                  <a:lnTo>
                    <a:pt x="67310" y="3331745"/>
                  </a:lnTo>
                  <a:lnTo>
                    <a:pt x="80010" y="3331745"/>
                  </a:lnTo>
                  <a:close/>
                  <a:moveTo>
                    <a:pt x="12700" y="12700"/>
                  </a:moveTo>
                  <a:lnTo>
                    <a:pt x="5299990" y="12700"/>
                  </a:lnTo>
                  <a:lnTo>
                    <a:pt x="5299990" y="3319045"/>
                  </a:lnTo>
                  <a:lnTo>
                    <a:pt x="12700" y="331904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939231" y="1551226"/>
            <a:ext cx="8123909" cy="2699367"/>
            <a:chOff x="0" y="0"/>
            <a:chExt cx="5380000" cy="178763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80010" y="80010"/>
              <a:ext cx="5287290" cy="1694926"/>
            </a:xfrm>
            <a:custGeom>
              <a:avLst/>
              <a:gdLst/>
              <a:ahLst/>
              <a:cxnLst/>
              <a:rect r="r" b="b" t="t" l="l"/>
              <a:pathLst>
                <a:path h="1694926" w="5287290">
                  <a:moveTo>
                    <a:pt x="0" y="1640316"/>
                  </a:moveTo>
                  <a:lnTo>
                    <a:pt x="0" y="1694926"/>
                  </a:lnTo>
                  <a:lnTo>
                    <a:pt x="5287290" y="1694926"/>
                  </a:lnTo>
                  <a:lnTo>
                    <a:pt x="5287290" y="0"/>
                  </a:lnTo>
                  <a:lnTo>
                    <a:pt x="5232680" y="0"/>
                  </a:lnTo>
                  <a:lnTo>
                    <a:pt x="5232680" y="1640316"/>
                  </a:lnTo>
                  <a:close/>
                </a:path>
              </a:pathLst>
            </a:custGeom>
            <a:solidFill>
              <a:srgbClr val="A1EFE7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67310" y="67310"/>
              <a:ext cx="5312690" cy="1720326"/>
            </a:xfrm>
            <a:custGeom>
              <a:avLst/>
              <a:gdLst/>
              <a:ahLst/>
              <a:cxnLst/>
              <a:rect r="r" b="b" t="t" l="l"/>
              <a:pathLst>
                <a:path h="1720326" w="5312690">
                  <a:moveTo>
                    <a:pt x="5245380" y="0"/>
                  </a:moveTo>
                  <a:lnTo>
                    <a:pt x="5245380" y="12700"/>
                  </a:lnTo>
                  <a:lnTo>
                    <a:pt x="5299990" y="12700"/>
                  </a:lnTo>
                  <a:lnTo>
                    <a:pt x="5299990" y="1707626"/>
                  </a:lnTo>
                  <a:lnTo>
                    <a:pt x="12700" y="1707626"/>
                  </a:lnTo>
                  <a:lnTo>
                    <a:pt x="12700" y="1653016"/>
                  </a:lnTo>
                  <a:lnTo>
                    <a:pt x="0" y="1653016"/>
                  </a:lnTo>
                  <a:lnTo>
                    <a:pt x="0" y="1720326"/>
                  </a:lnTo>
                  <a:lnTo>
                    <a:pt x="5312690" y="1720326"/>
                  </a:lnTo>
                  <a:lnTo>
                    <a:pt x="531269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12700" y="12700"/>
              <a:ext cx="5287290" cy="1694926"/>
            </a:xfrm>
            <a:custGeom>
              <a:avLst/>
              <a:gdLst/>
              <a:ahLst/>
              <a:cxnLst/>
              <a:rect r="r" b="b" t="t" l="l"/>
              <a:pathLst>
                <a:path h="1694926" w="5287290">
                  <a:moveTo>
                    <a:pt x="0" y="0"/>
                  </a:moveTo>
                  <a:lnTo>
                    <a:pt x="5287290" y="0"/>
                  </a:lnTo>
                  <a:lnTo>
                    <a:pt x="5287290" y="1694926"/>
                  </a:lnTo>
                  <a:lnTo>
                    <a:pt x="0" y="16949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5312690" cy="1720326"/>
            </a:xfrm>
            <a:custGeom>
              <a:avLst/>
              <a:gdLst/>
              <a:ahLst/>
              <a:cxnLst/>
              <a:rect r="r" b="b" t="t" l="l"/>
              <a:pathLst>
                <a:path h="1720326" w="5312690">
                  <a:moveTo>
                    <a:pt x="80010" y="1720326"/>
                  </a:moveTo>
                  <a:lnTo>
                    <a:pt x="5312690" y="1720326"/>
                  </a:lnTo>
                  <a:lnTo>
                    <a:pt x="5312690" y="80010"/>
                  </a:lnTo>
                  <a:lnTo>
                    <a:pt x="5312690" y="67310"/>
                  </a:lnTo>
                  <a:lnTo>
                    <a:pt x="5312690" y="0"/>
                  </a:lnTo>
                  <a:lnTo>
                    <a:pt x="0" y="0"/>
                  </a:lnTo>
                  <a:lnTo>
                    <a:pt x="0" y="1720326"/>
                  </a:lnTo>
                  <a:lnTo>
                    <a:pt x="67310" y="1720326"/>
                  </a:lnTo>
                  <a:lnTo>
                    <a:pt x="80010" y="1720326"/>
                  </a:lnTo>
                  <a:close/>
                  <a:moveTo>
                    <a:pt x="12700" y="12700"/>
                  </a:moveTo>
                  <a:lnTo>
                    <a:pt x="5299990" y="12700"/>
                  </a:lnTo>
                  <a:lnTo>
                    <a:pt x="5299990" y="1707626"/>
                  </a:lnTo>
                  <a:lnTo>
                    <a:pt x="12700" y="170762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9525460" y="2317451"/>
            <a:ext cx="7507084" cy="6417582"/>
          </a:xfrm>
          <a:custGeom>
            <a:avLst/>
            <a:gdLst/>
            <a:ahLst/>
            <a:cxnLst/>
            <a:rect r="r" b="b" t="t" l="l"/>
            <a:pathLst>
              <a:path h="6417582" w="7507084">
                <a:moveTo>
                  <a:pt x="0" y="0"/>
                </a:moveTo>
                <a:lnTo>
                  <a:pt x="7507084" y="0"/>
                </a:lnTo>
                <a:lnTo>
                  <a:pt x="7507084" y="6417582"/>
                </a:lnTo>
                <a:lnTo>
                  <a:pt x="0" y="6417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244" t="0" r="-19066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430298" y="1946602"/>
            <a:ext cx="7181414" cy="1657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36"/>
              </a:lnSpc>
            </a:pPr>
            <a:r>
              <a:rPr lang="en-US" b="true" sz="5600">
                <a:solidFill>
                  <a:srgbClr val="000000"/>
                </a:solidFill>
                <a:latin typeface="Agrandir Wide Bold"/>
                <a:ea typeface="Agrandir Wide Bold"/>
                <a:cs typeface="Agrandir Wide Bold"/>
                <a:sym typeface="Agrandir Wide Bold"/>
              </a:rPr>
              <a:t>Sorumlu Karar Verme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28700" y="4971582"/>
            <a:ext cx="7765035" cy="524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12465" indent="-356233" lvl="1">
              <a:lnSpc>
                <a:spcPts val="395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İçinde bulunduğu durumu anlamak</a:t>
            </a:r>
          </a:p>
          <a:p>
            <a:pPr algn="ctr" marL="712465" indent="-356233" lvl="1">
              <a:lnSpc>
                <a:spcPts val="395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Olabilecek problemleri tahmin etmek</a:t>
            </a:r>
          </a:p>
          <a:p>
            <a:pPr algn="ctr" marL="712465" indent="-356233" lvl="1">
              <a:lnSpc>
                <a:spcPts val="395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Karar verirken içinde bulunduğu durumu göz önüne almak</a:t>
            </a:r>
          </a:p>
          <a:p>
            <a:pPr algn="ctr" marL="712465" indent="-356233" lvl="1">
              <a:lnSpc>
                <a:spcPts val="395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Çok yönlü düşünme </a:t>
            </a:r>
          </a:p>
          <a:p>
            <a:pPr algn="ctr" marL="712465" indent="-356233" lvl="1">
              <a:lnSpc>
                <a:spcPts val="395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Problem çözebilme </a:t>
            </a:r>
          </a:p>
          <a:p>
            <a:pPr algn="ctr" marL="712465" indent="-356233" lvl="1">
              <a:lnSpc>
                <a:spcPts val="3959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Davranışları ile ilgili sorumluluk almak</a:t>
            </a:r>
          </a:p>
          <a:p>
            <a:pPr algn="ctr">
              <a:lnSpc>
                <a:spcPts val="598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DAGlW_j1hNk</dc:identifier>
  <dcterms:modified xsi:type="dcterms:W3CDTF">2011-08-01T06:04:30Z</dcterms:modified>
  <cp:revision>1</cp:revision>
  <dc:title>Sosyal Duygusal Beceriler</dc:title>
</cp:coreProperties>
</file>